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0"/>
  </p:notesMasterIdLst>
  <p:sldIdLst>
    <p:sldId id="256" r:id="rId5"/>
    <p:sldId id="276" r:id="rId6"/>
    <p:sldId id="397" r:id="rId7"/>
    <p:sldId id="398" r:id="rId8"/>
    <p:sldId id="399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  <a:srgbClr val="D0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2280-9268-BD4E-B728-C9841A738D22}" v="87" dt="2021-02-04T11:00:2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23"/>
    <p:restoredTop sz="92877" autoAdjust="0"/>
  </p:normalViewPr>
  <p:slideViewPr>
    <p:cSldViewPr snapToGrid="0" snapToObjects="1">
      <p:cViewPr varScale="1">
        <p:scale>
          <a:sx n="55" d="100"/>
          <a:sy n="55" d="100"/>
        </p:scale>
        <p:origin x="1212" y="48"/>
      </p:cViewPr>
      <p:guideLst>
        <p:guide orient="horz" pos="2115"/>
        <p:guide pos="2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Santos Espino." userId="1aff7839-0b75-4392-822d-21266a0560a3" providerId="ADAL" clId="{7BE22280-9268-BD4E-B728-C9841A738D22}"/>
    <pc:docChg chg="undo custSel addSld delSld modSld addMainMaster delMainMaster modMainMaster">
      <pc:chgData name="José Miguel Santos Espino." userId="1aff7839-0b75-4392-822d-21266a0560a3" providerId="ADAL" clId="{7BE22280-9268-BD4E-B728-C9841A738D22}" dt="2021-02-04T11:00:21.129" v="721" actId="20577"/>
      <pc:docMkLst>
        <pc:docMk/>
      </pc:docMkLst>
      <pc:sldChg chg="addSp modSp mod modAnim">
        <pc:chgData name="José Miguel Santos Espino." userId="1aff7839-0b75-4392-822d-21266a0560a3" providerId="ADAL" clId="{7BE22280-9268-BD4E-B728-C9841A738D22}" dt="2021-02-04T11:00:21.129" v="721" actId="20577"/>
        <pc:sldMkLst>
          <pc:docMk/>
          <pc:sldMk cId="1728053188" sldId="256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1728053188" sldId="256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4T10:46:34.708" v="456" actId="14100"/>
          <ac:spMkLst>
            <pc:docMk/>
            <pc:sldMk cId="1728053188" sldId="256"/>
            <ac:spMk id="3" creationId="{00000000-0000-0000-0000-000000000000}"/>
          </ac:spMkLst>
        </pc:spChg>
        <pc:spChg chg="add mod">
          <ac:chgData name="José Miguel Santos Espino." userId="1aff7839-0b75-4392-822d-21266a0560a3" providerId="ADAL" clId="{7BE22280-9268-BD4E-B728-C9841A738D22}" dt="2021-02-01T12:15:58.666" v="299" actId="1076"/>
          <ac:spMkLst>
            <pc:docMk/>
            <pc:sldMk cId="1728053188" sldId="256"/>
            <ac:spMk id="4" creationId="{23958C4C-02F6-D94D-817D-6CD2BD338DDF}"/>
          </ac:spMkLst>
        </pc:spChg>
        <pc:spChg chg="add mod">
          <ac:chgData name="José Miguel Santos Espino." userId="1aff7839-0b75-4392-822d-21266a0560a3" providerId="ADAL" clId="{7BE22280-9268-BD4E-B728-C9841A738D22}" dt="2021-02-04T11:00:21.129" v="721" actId="20577"/>
          <ac:spMkLst>
            <pc:docMk/>
            <pc:sldMk cId="1728053188" sldId="256"/>
            <ac:spMk id="5" creationId="{8F60C301-C727-084E-9DFF-00FAA4C0C03A}"/>
          </ac:spMkLst>
        </pc:spChg>
      </pc:sldChg>
      <pc:sldChg chg="delSp modSp mod modTransition modAnim">
        <pc:chgData name="José Miguel Santos Espino." userId="1aff7839-0b75-4392-822d-21266a0560a3" providerId="ADAL" clId="{7BE22280-9268-BD4E-B728-C9841A738D22}" dt="2021-02-04T10:54:25.756" v="477"/>
        <pc:sldMkLst>
          <pc:docMk/>
          <pc:sldMk cId="3767351503" sldId="257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767351503" sldId="257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56:26.690" v="240" actId="20577"/>
          <ac:spMkLst>
            <pc:docMk/>
            <pc:sldMk cId="3767351503" sldId="257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35.884" v="181" actId="478"/>
          <ac:spMkLst>
            <pc:docMk/>
            <pc:sldMk cId="3767351503" sldId="257"/>
            <ac:spMk id="5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3850056823" sldId="259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850056823" sldId="259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47:25.890" v="16" actId="27636"/>
          <ac:spMkLst>
            <pc:docMk/>
            <pc:sldMk cId="3850056823" sldId="259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38.833" v="182" actId="478"/>
          <ac:spMkLst>
            <pc:docMk/>
            <pc:sldMk cId="3850056823" sldId="259"/>
            <ac:spMk id="5" creationId="{00000000-0000-0000-0000-000000000000}"/>
          </ac:spMkLst>
        </pc:spChg>
      </pc:sldChg>
      <pc:sldChg chg="modSp del">
        <pc:chgData name="José Miguel Santos Espino." userId="1aff7839-0b75-4392-822d-21266a0560a3" providerId="ADAL" clId="{7BE22280-9268-BD4E-B728-C9841A738D22}" dt="2021-02-01T11:54:52.057" v="178" actId="2696"/>
        <pc:sldMkLst>
          <pc:docMk/>
          <pc:sldMk cId="3659378075" sldId="261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659378075" sldId="261"/>
            <ac:spMk id="2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3610166504" sldId="264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610166504" sldId="264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57:58.103" v="254" actId="20577"/>
          <ac:spMkLst>
            <pc:docMk/>
            <pc:sldMk cId="3610166504" sldId="264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28.346" v="180" actId="478"/>
          <ac:spMkLst>
            <pc:docMk/>
            <pc:sldMk cId="3610166504" sldId="264"/>
            <ac:spMk id="5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7:28.551" v="710" actId="6549"/>
        <pc:sldMkLst>
          <pc:docMk/>
          <pc:sldMk cId="3706011584" sldId="268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706011584" sldId="268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4T10:57:28.551" v="710" actId="6549"/>
          <ac:spMkLst>
            <pc:docMk/>
            <pc:sldMk cId="3706011584" sldId="268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20.075" v="179" actId="478"/>
          <ac:spMkLst>
            <pc:docMk/>
            <pc:sldMk cId="3706011584" sldId="268"/>
            <ac:spMk id="5" creationId="{00000000-0000-0000-0000-000000000000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765401764" sldId="272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765401764" sldId="272"/>
            <ac:spMk id="2" creationId="{6DEE0099-840D-3143-B1D3-2D2DA670CC75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1860310852" sldId="273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1860310852" sldId="273"/>
            <ac:spMk id="2" creationId="{43AAF1C9-E76F-E044-BC12-1FD95657A198}"/>
          </ac:spMkLst>
        </pc:spChg>
      </pc:sldChg>
      <pc:sldChg chg="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2977757884" sldId="274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2977757884" sldId="274"/>
            <ac:spMk id="2" creationId="{79BBDA2A-B508-A043-BA92-428A8771839E}"/>
          </ac:spMkLst>
        </pc:spChg>
        <pc:spChg chg="mod">
          <ac:chgData name="José Miguel Santos Espino." userId="1aff7839-0b75-4392-822d-21266a0560a3" providerId="ADAL" clId="{7BE22280-9268-BD4E-B728-C9841A738D22}" dt="2021-02-01T11:58:20.653" v="258" actId="113"/>
          <ac:spMkLst>
            <pc:docMk/>
            <pc:sldMk cId="2977757884" sldId="274"/>
            <ac:spMk id="3" creationId="{3E8211D5-A253-4B44-9696-1E4E85074915}"/>
          </ac:spMkLst>
        </pc:spChg>
      </pc:sldChg>
      <pc:sldChg chg="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4104573151" sldId="275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4104573151" sldId="275"/>
            <ac:spMk id="2" creationId="{D4E22523-F8D8-C049-B938-A3D375F6D4C8}"/>
          </ac:spMkLst>
        </pc:spChg>
        <pc:spChg chg="mod">
          <ac:chgData name="José Miguel Santos Espino." userId="1aff7839-0b75-4392-822d-21266a0560a3" providerId="ADAL" clId="{7BE22280-9268-BD4E-B728-C9841A738D22}" dt="2021-02-01T21:22:58.674" v="324" actId="20577"/>
          <ac:spMkLst>
            <pc:docMk/>
            <pc:sldMk cId="4104573151" sldId="275"/>
            <ac:spMk id="3" creationId="{4CEB3DC7-8D71-0141-AA79-49FF48D7DE24}"/>
          </ac:spMkLst>
        </pc:spChg>
      </pc:sldChg>
      <pc:sldChg chg="modSp del">
        <pc:chgData name="José Miguel Santos Espino." userId="1aff7839-0b75-4392-822d-21266a0560a3" providerId="ADAL" clId="{7BE22280-9268-BD4E-B728-C9841A738D22}" dt="2021-02-01T11:48:11.413" v="17" actId="2696"/>
        <pc:sldMkLst>
          <pc:docMk/>
          <pc:sldMk cId="304224656" sldId="276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04224656" sldId="276"/>
            <ac:spMk id="2" creationId="{00000000-0000-0000-0000-000000000000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2101013957" sldId="277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2101013957" sldId="277"/>
            <ac:spMk id="2" creationId="{00000000-0000-0000-0000-000000000000}"/>
          </ac:spMkLst>
        </pc:spChg>
      </pc:sldChg>
      <pc:sldChg chg="addSp delSp modSp new del mod modClrScheme chgLayout">
        <pc:chgData name="José Miguel Santos Espino." userId="1aff7839-0b75-4392-822d-21266a0560a3" providerId="ADAL" clId="{7BE22280-9268-BD4E-B728-C9841A738D22}" dt="2021-02-04T10:53:59.227" v="475" actId="2696"/>
        <pc:sldMkLst>
          <pc:docMk/>
          <pc:sldMk cId="3295857977" sldId="278"/>
        </pc:sldMkLst>
        <pc:spChg chg="mod ord">
          <ac:chgData name="José Miguel Santos Espino." userId="1aff7839-0b75-4392-822d-21266a0560a3" providerId="ADAL" clId="{7BE22280-9268-BD4E-B728-C9841A738D22}" dt="2021-02-04T10:44:05.872" v="350" actId="20577"/>
          <ac:spMkLst>
            <pc:docMk/>
            <pc:sldMk cId="3295857977" sldId="278"/>
            <ac:spMk id="2" creationId="{85D576D4-659A-DD45-92A4-6BE7F1C95288}"/>
          </ac:spMkLst>
        </pc:spChg>
        <pc:spChg chg="del mod ord">
          <ac:chgData name="José Miguel Santos Espino." userId="1aff7839-0b75-4392-822d-21266a0560a3" providerId="ADAL" clId="{7BE22280-9268-BD4E-B728-C9841A738D22}" dt="2021-02-04T10:44:00.629" v="335" actId="700"/>
          <ac:spMkLst>
            <pc:docMk/>
            <pc:sldMk cId="3295857977" sldId="278"/>
            <ac:spMk id="3" creationId="{5A7BDD2D-E185-254C-86ED-3066D5DE7698}"/>
          </ac:spMkLst>
        </pc:spChg>
        <pc:spChg chg="add del mod ord">
          <ac:chgData name="José Miguel Santos Espino." userId="1aff7839-0b75-4392-822d-21266a0560a3" providerId="ADAL" clId="{7BE22280-9268-BD4E-B728-C9841A738D22}" dt="2021-02-04T10:48:18.847" v="458" actId="21"/>
          <ac:spMkLst>
            <pc:docMk/>
            <pc:sldMk cId="3295857977" sldId="278"/>
            <ac:spMk id="4" creationId="{1FBCA92A-ABFB-084C-AB20-79D820753320}"/>
          </ac:spMkLst>
        </pc:spChg>
        <pc:spChg chg="add mod">
          <ac:chgData name="José Miguel Santos Espino." userId="1aff7839-0b75-4392-822d-21266a0560a3" providerId="ADAL" clId="{7BE22280-9268-BD4E-B728-C9841A738D22}" dt="2021-02-04T10:48:18.847" v="458" actId="21"/>
          <ac:spMkLst>
            <pc:docMk/>
            <pc:sldMk cId="3295857977" sldId="278"/>
            <ac:spMk id="6" creationId="{A450B607-E559-B142-AB12-7DED80DDE8E7}"/>
          </ac:spMkLst>
        </pc:spChg>
      </pc:sldChg>
      <pc:sldMasterChg chg="new del mod addSldLayout delSldLayout">
        <pc:chgData name="José Miguel Santos Espino." userId="1aff7839-0b75-4392-822d-21266a0560a3" providerId="ADAL" clId="{7BE22280-9268-BD4E-B728-C9841A738D22}" dt="2021-02-01T11:47:11.455" v="14" actId="6938"/>
        <pc:sldMasterMkLst>
          <pc:docMk/>
          <pc:sldMasterMk cId="2652936059" sldId="2147483660"/>
        </pc:sldMasterMkLst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648825274" sldId="2147483661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3724794402" sldId="2147483662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868141670" sldId="2147483663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843827152" sldId="2147483664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1015823810" sldId="2147483665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324255348" sldId="2147483666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206752538" sldId="2147483667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1746522613" sldId="2147483668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687962179" sldId="2147483669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530066797" sldId="2147483670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776542175" sldId="2147483671"/>
          </pc:sldLayoutMkLst>
        </pc:sldLayoutChg>
      </pc:sldMasterChg>
    </pc:docChg>
  </pc:docChgLst>
  <pc:docChgLst>
    <pc:chgData name="José Miguel Santos Espino." userId="1aff7839-0b75-4392-822d-21266a0560a3" providerId="ADAL" clId="{DD8AA46E-8027-4117-9ECC-605EE62DE101}"/>
    <pc:docChg chg="modShowInfo">
      <pc:chgData name="José Miguel Santos Espino." userId="1aff7839-0b75-4392-822d-21266a0560a3" providerId="ADAL" clId="{DD8AA46E-8027-4117-9ECC-605EE62DE101}" dt="2021-02-05T08:38:59.013" v="0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2B64-CB82-7841-BA36-05D9947DC234}" type="datetimeFigureOut">
              <a:rPr lang="es-ES_tradnl" smtClean="0"/>
              <a:t>23/10/2022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6BF0-3412-F540-BC85-91C2B31DA84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69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3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67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21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508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097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ortada_blanca.png" descr="portada_blan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30137" y="6536531"/>
            <a:ext cx="387927" cy="318933"/>
          </a:xfrm>
          <a:prstGeom prst="rect">
            <a:avLst/>
          </a:prstGeom>
        </p:spPr>
        <p:txBody>
          <a:bodyPr wrap="none"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5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IERRE com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"/>
          <p:cNvSpPr/>
          <p:nvPr/>
        </p:nvSpPr>
        <p:spPr>
          <a:xfrm>
            <a:off x="-8930" y="-44648"/>
            <a:ext cx="9161859" cy="3908483"/>
          </a:xfrm>
          <a:prstGeom prst="rect">
            <a:avLst/>
          </a:prstGeom>
          <a:solidFill>
            <a:srgbClr val="FFA10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32" name="ULPGC.png" descr="ULP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15" y="831816"/>
            <a:ext cx="2334571" cy="231900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9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B60-75D2-984E-82F3-475582CC3014}" type="datetimeFigureOut">
              <a:rPr lang="es-ES_tradnl" smtClean="0"/>
              <a:t>23/10/2022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94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178595"/>
            <a:ext cx="7804547" cy="1355566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27" y="1757680"/>
            <a:ext cx="7804547" cy="4484171"/>
          </a:xfrm>
        </p:spPr>
        <p:txBody>
          <a:bodyPr anchor="t" anchorCtr="0"/>
          <a:lstStyle>
            <a:lvl1pPr>
              <a:spcBef>
                <a:spcPts val="1200"/>
              </a:spcBef>
              <a:defRPr sz="2400">
                <a:latin typeface="Rubik" panose="02000604000000020004" pitchFamily="2" charset="-79"/>
                <a:cs typeface="Rubik" panose="02000604000000020004" pitchFamily="2" charset="-79"/>
              </a:defRPr>
            </a:lvl1pPr>
            <a:lvl2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2pPr>
            <a:lvl3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3pPr>
            <a:lvl4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4pPr>
            <a:lvl5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B60-75D2-984E-82F3-475582CC3014}" type="datetimeFigureOut">
              <a:rPr lang="es-ES_tradnl" smtClean="0"/>
              <a:t>23/10/2022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2508"/>
            <a:ext cx="1133268" cy="318933"/>
          </a:xfrm>
          <a:prstGeom prst="rect">
            <a:avLst/>
          </a:prstGeom>
        </p:spPr>
        <p:txBody>
          <a:bodyPr/>
          <a:lstStyle/>
          <a:p>
            <a:fld id="{B61E3ECB-105E-C247-B2E4-81FA296608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naranja">
    <p:bg>
      <p:bgPr>
        <a:solidFill>
          <a:srgbClr val="FF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0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azul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gris">
    <p:bg>
      <p:bgPr>
        <a:solidFill>
          <a:srgbClr val="565A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5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naranja">
    <p:bg>
      <p:bgPr>
        <a:solidFill>
          <a:srgbClr val="FF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3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azul">
    <p:bg>
      <p:bgPr>
        <a:solidFill>
          <a:srgbClr val="CC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9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gris">
    <p:bg>
      <p:bgPr>
        <a:solidFill>
          <a:srgbClr val="DED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001000" y="62508"/>
            <a:ext cx="1133268" cy="3189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IERRE completo">
    <p:bg>
      <p:bgPr>
        <a:solidFill>
          <a:srgbClr val="FF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ULPGC.png" descr="ULP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80" y="2110231"/>
            <a:ext cx="2655240" cy="2637539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2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ndo_pag.png" descr="fondo_pa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o del título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6" name="Nivel de texto 1…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  <p:extLst>
      <p:ext uri="{BB962C8B-B14F-4D97-AF65-F5344CB8AC3E}">
        <p14:creationId xmlns:p14="http://schemas.microsoft.com/office/powerpoint/2010/main" val="11344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1pPr>
      <a:lvl2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2pPr>
      <a:lvl3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3pPr>
      <a:lvl4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4pPr>
      <a:lvl5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5pPr>
      <a:lvl6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6pPr>
      <a:lvl7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7pPr>
      <a:lvl8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8pPr>
      <a:lvl9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9pPr>
    </p:titleStyle>
    <p:bodyStyle>
      <a:lvl1pPr marL="263695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1pPr>
      <a:lvl2pPr marL="576223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2pPr>
      <a:lvl3pPr marL="888751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3pPr>
      <a:lvl4pPr marL="1201279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4pPr>
      <a:lvl5pPr marL="1513807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5pPr>
      <a:lvl6pPr marL="1826335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6pPr>
      <a:lvl7pPr marL="2138863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7pPr>
      <a:lvl8pPr marL="2451390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8pPr>
      <a:lvl9pPr marL="2763918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de Aplicaciones Móviles Nativas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42371"/>
          </a:xfrm>
        </p:spPr>
        <p:txBody>
          <a:bodyPr>
            <a:normAutofit/>
          </a:bodyPr>
          <a:lstStyle/>
          <a:p>
            <a:r>
              <a:rPr lang="es-ES" sz="3200" dirty="0"/>
              <a:t>Android App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8F60C301-C727-084E-9DFF-00FAA4C0C03A}"/>
              </a:ext>
            </a:extLst>
          </p:cNvPr>
          <p:cNvSpPr txBox="1">
            <a:spLocks/>
          </p:cNvSpPr>
          <p:nvPr/>
        </p:nvSpPr>
        <p:spPr>
          <a:xfrm>
            <a:off x="653653" y="4628471"/>
            <a:ext cx="7804547" cy="124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1pPr>
            <a:lvl2pPr marL="4572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2pPr>
            <a:lvl3pPr marL="9144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8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3pPr>
            <a:lvl4pPr marL="13716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4pPr>
            <a:lvl5pPr marL="18288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5pPr>
            <a:lvl6pPr marL="22860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7432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32004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36576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IC" kern="0" dirty="0"/>
              <a:t>Marilola Afonso Suárez		</a:t>
            </a:r>
            <a:endParaRPr lang="es-IC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0A1BDA-9F8B-41A6-AE44-7B41489AF62B}"/>
              </a:ext>
            </a:extLst>
          </p:cNvPr>
          <p:cNvSpPr txBox="1"/>
          <p:nvPr/>
        </p:nvSpPr>
        <p:spPr>
          <a:xfrm>
            <a:off x="648194" y="10662"/>
            <a:ext cx="2840182" cy="165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Strive for Consistency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AF2ED3C-7EFB-09DB-8605-55812FAA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039" y="1862422"/>
            <a:ext cx="7019921" cy="31331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hlinkClick r:id="rId3"/>
              </a:rPr>
              <a:t>Android Studio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3" name="Object 2">
            <a:hlinkClick r:id="rId3"/>
            <a:extLst>
              <a:ext uri="{FF2B5EF4-FFF2-40B4-BE49-F238E27FC236}">
                <a16:creationId xmlns:a16="http://schemas.microsoft.com/office/drawing/2014/main" id="{A09BF037-C283-E2C5-94F5-F3E666EE6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746672"/>
              </p:ext>
            </p:extLst>
          </p:nvPr>
        </p:nvGraphicFramePr>
        <p:xfrm>
          <a:off x="2736850" y="2930525"/>
          <a:ext cx="36703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70200" imgH="1454040" progId="PBrush">
                  <p:embed/>
                </p:oleObj>
              </mc:Choice>
              <mc:Fallback>
                <p:oleObj name="Bitmap Image" r:id="rId4" imgW="3670200" imgH="145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6850" y="2930525"/>
                        <a:ext cx="3670300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1357086" y="12737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600" kern="0" dirty="0"/>
              <a:t>ÍNDICE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ES" sz="2000" kern="0" dirty="0"/>
              <a:t>Introducción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ES" sz="2000" kern="0" dirty="0"/>
              <a:t>Desarrollo 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Fases del desarrollo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Temporización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Herramientas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Desarrollo / ejecución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s-ES" sz="2000" kern="0" dirty="0"/>
              <a:t>Conclusiones </a:t>
            </a:r>
          </a:p>
        </p:txBody>
      </p:sp>
    </p:spTree>
    <p:extLst>
      <p:ext uri="{BB962C8B-B14F-4D97-AF65-F5344CB8AC3E}">
        <p14:creationId xmlns:p14="http://schemas.microsoft.com/office/powerpoint/2010/main" val="40118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1357086" y="12737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600" kern="0" dirty="0"/>
              <a:t>ÍNDICE</a:t>
            </a:r>
          </a:p>
          <a:p>
            <a:pPr marL="826878" lvl="1" indent="-514350">
              <a:buSzPct val="90000"/>
              <a:buFont typeface="+mj-lt"/>
              <a:buAutoNum type="alphaLcPeriod"/>
            </a:pPr>
            <a:r>
              <a:rPr lang="es-ES" sz="1700" kern="0" dirty="0"/>
              <a:t>Fases del desarrollo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Indicar las fases en las que plantean realizar el trabajo: análisis, diseño, documentación, estudio, desarrollo, pruebas, documentación</a:t>
            </a:r>
          </a:p>
          <a:p>
            <a:pPr marL="826878" lvl="1" indent="-514350">
              <a:buSzPct val="90000"/>
              <a:buFont typeface="+mj-lt"/>
              <a:buAutoNum type="alphaLcPeriod" startAt="2"/>
            </a:pPr>
            <a:r>
              <a:rPr lang="es-ES" sz="1700" kern="0" dirty="0"/>
              <a:t>Temporización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Indicar la temporización planificada en horas de trabajo dedicadas a cada fase por persona. Definidas las tareas de cada fase, hacer uso de metodologías ágiles para organizar las tareas.</a:t>
            </a:r>
          </a:p>
          <a:p>
            <a:pPr marL="826878" lvl="1" indent="-514350">
              <a:buSzPct val="90000"/>
              <a:buFont typeface="+mj-lt"/>
              <a:buAutoNum type="alphaLcPeriod" startAt="3"/>
            </a:pPr>
            <a:r>
              <a:rPr lang="es-ES" sz="1700" kern="0" dirty="0"/>
              <a:t>Herramientas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Herramientas para la organización del trabajo, documentación, diseño o desarrollo</a:t>
            </a:r>
          </a:p>
          <a:p>
            <a:pPr marL="826878" lvl="1" indent="-514350">
              <a:buSzPct val="90000"/>
              <a:buFont typeface="+mj-lt"/>
              <a:buAutoNum type="alphaLcPeriod" startAt="4"/>
            </a:pPr>
            <a:r>
              <a:rPr lang="es-ES" sz="1700" kern="0" dirty="0"/>
              <a:t>Desarrollo / ejecución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Esquema de módulos y ejecución</a:t>
            </a:r>
          </a:p>
        </p:txBody>
      </p:sp>
    </p:spTree>
    <p:extLst>
      <p:ext uri="{BB962C8B-B14F-4D97-AF65-F5344CB8AC3E}">
        <p14:creationId xmlns:p14="http://schemas.microsoft.com/office/powerpoint/2010/main" val="174014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1357086" y="12737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 anchorCtr="0">
            <a:no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600" kern="0" dirty="0"/>
              <a:t>ORGANIZAR EL PROYECTO</a:t>
            </a:r>
            <a:endParaRPr lang="es-ES" sz="1700" kern="0" dirty="0"/>
          </a:p>
          <a:p>
            <a:pPr marL="312528" lvl="1" indent="0">
              <a:buSzPct val="90000"/>
              <a:buNone/>
            </a:pPr>
            <a:r>
              <a:rPr lang="es-ES" sz="1700" kern="0" dirty="0"/>
              <a:t>recomendación: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Dejar la estructura de Android Studio:</a:t>
            </a:r>
          </a:p>
          <a:p>
            <a:pPr marL="312528" lvl="1" indent="0">
              <a:buSzPct val="90000"/>
              <a:buNone/>
            </a:pPr>
            <a:r>
              <a:rPr lang="es-ES" sz="1700" kern="0" dirty="0"/>
              <a:t>	Carpetas app y </a:t>
            </a:r>
            <a:r>
              <a:rPr lang="es-ES" sz="1700" kern="0" dirty="0" err="1"/>
              <a:t>Gradle</a:t>
            </a:r>
            <a:endParaRPr lang="es-ES" sz="1700" kern="0" dirty="0"/>
          </a:p>
        </p:txBody>
      </p:sp>
    </p:spTree>
    <p:extLst>
      <p:ext uri="{BB962C8B-B14F-4D97-AF65-F5344CB8AC3E}">
        <p14:creationId xmlns:p14="http://schemas.microsoft.com/office/powerpoint/2010/main" val="28777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Rubik Bold"/>
        <a:ea typeface="Rubik Bold"/>
        <a:cs typeface="Rubik Bold"/>
      </a:majorFont>
      <a:minorFont>
        <a:latin typeface="Rubik Bold"/>
        <a:ea typeface="Rubik Bold"/>
        <a:cs typeface="Rubik Bold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E6333F091A840B61B3C978660F9BB" ma:contentTypeVersion="8" ma:contentTypeDescription="Create a new document." ma:contentTypeScope="" ma:versionID="3190e0b79c1f2cff4c06e7788c83385c">
  <xsd:schema xmlns:xsd="http://www.w3.org/2001/XMLSchema" xmlns:xs="http://www.w3.org/2001/XMLSchema" xmlns:p="http://schemas.microsoft.com/office/2006/metadata/properties" xmlns:ns2="c5d8f8e2-6e36-44e0-89f5-147cab0a7806" targetNamespace="http://schemas.microsoft.com/office/2006/metadata/properties" ma:root="true" ma:fieldsID="1fcf3e3c022dbbf4a3a67f010799b855" ns2:_="">
    <xsd:import namespace="c5d8f8e2-6e36-44e0-89f5-147cab0a7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8f8e2-6e36-44e0-89f5-147cab0a7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CC3DD7-36A9-4CB1-8F6D-1647E90C1B3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5d8f8e2-6e36-44e0-89f5-147cab0a7806"/>
  </ds:schemaRefs>
</ds:datastoreItem>
</file>

<file path=customXml/itemProps2.xml><?xml version="1.0" encoding="utf-8"?>
<ds:datastoreItem xmlns:ds="http://schemas.openxmlformats.org/officeDocument/2006/customXml" ds:itemID="{53FDE9DB-815F-4818-9543-412C98F818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EF8EF-D928-4FB6-86F2-EB6EACD63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d8f8e2-6e36-44e0-89f5-147cab0a7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5940</TotalTime>
  <Words>135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Helvetica Neue</vt:lpstr>
      <vt:lpstr>Helvetica Neue Medium</vt:lpstr>
      <vt:lpstr>Rubik</vt:lpstr>
      <vt:lpstr>Rubik Bold</vt:lpstr>
      <vt:lpstr>Rubik Regular</vt:lpstr>
      <vt:lpstr>Times New Roman</vt:lpstr>
      <vt:lpstr>White</vt:lpstr>
      <vt:lpstr>Bitmap Image</vt:lpstr>
      <vt:lpstr>Programación de Aplicaciones Móviles Nativas</vt:lpstr>
      <vt:lpstr>PowerPoint Presentation</vt:lpstr>
      <vt:lpstr>PowerPoint Presentation</vt:lpstr>
      <vt:lpstr>PowerPoint Presentation</vt:lpstr>
      <vt:lpstr>PowerPoint Presentation</vt:lpstr>
    </vt:vector>
  </TitlesOfParts>
  <Manager/>
  <Company>ULPGC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Sistemas Operativos</dc:title>
  <dc:subject/>
  <dc:creator>José Miguel Santos Espino</dc:creator>
  <cp:keywords/>
  <dc:description/>
  <cp:lastModifiedBy>Marilola Afonso</cp:lastModifiedBy>
  <cp:revision>292</cp:revision>
  <cp:lastPrinted>2017-09-04T09:45:52Z</cp:lastPrinted>
  <dcterms:created xsi:type="dcterms:W3CDTF">2015-09-03T17:13:04Z</dcterms:created>
  <dcterms:modified xsi:type="dcterms:W3CDTF">2022-10-23T21:46:30Z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0x0101006B6E6333F091A840B61B3C978660F9BB</vt:lpwstr>
  </property>
</Properties>
</file>