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Lst>
  <p:sldSz cy="32918400" cx="51206400"/>
  <p:notesSz cx="9239250" cy="11982450"/>
  <p:embeddedFontLst>
    <p:embeddedFont>
      <p:font typeface="Garamon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88">
          <p15:clr>
            <a:srgbClr val="A4A3A4"/>
          </p15:clr>
        </p15:guide>
        <p15:guide id="2" pos="15680">
          <p15:clr>
            <a:srgbClr val="A4A3A4"/>
          </p15:clr>
        </p15:guide>
      </p15:sldGuideLst>
    </p:ext>
    <p:ext uri="{2D200454-40CA-4A62-9FC3-DE9A4176ACB9}">
      <p15:notesGuideLst>
        <p15:guide id="1" orient="horz" pos="3774">
          <p15:clr>
            <a:srgbClr val="A4A3A4"/>
          </p15:clr>
        </p15:guide>
        <p15:guide id="2" pos="33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088" orient="horz"/>
        <p:guide pos="15680"/>
      </p:guideLst>
    </p:cSldViewPr>
  </p:slideViewPr>
  <p:notesViewPr>
    <p:cSldViewPr snapToGrid="0">
      <p:cViewPr varScale="1">
        <p:scale>
          <a:sx n="100" d="100"/>
          <a:sy n="100" d="100"/>
        </p:scale>
        <p:origin x="0" y="0"/>
      </p:cViewPr>
      <p:guideLst>
        <p:guide pos="3774" orient="horz"/>
        <p:guide pos="3394"/>
      </p:guideLst>
    </p:cSldViewPr>
  </p:notesViewPr>
</p:viewPr>
</file>

<file path=ppt/_rels/presentation.xml.rels><?xml version="1.0" encoding="UTF-8" standalone="yes"?><Relationships xmlns="http://schemas.openxmlformats.org/package/2006/relationships"><Relationship Id="rId10"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aramond-regular.fntdata"/><Relationship Id="rId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83038" cy="592138"/>
          </a:xfrm>
          <a:prstGeom prst="rect">
            <a:avLst/>
          </a:prstGeom>
          <a:noFill/>
          <a:ln>
            <a:noFill/>
          </a:ln>
        </p:spPr>
        <p:txBody>
          <a:bodyPr anchorCtr="0" anchor="t" bIns="57475" lIns="114975" spcFirstLastPara="1" rIns="114975" wrap="square" tIns="57475"/>
          <a:lstStyle>
            <a:lvl1pPr lvl="0" marR="0" rtl="0" algn="l">
              <a:spcBef>
                <a:spcPts val="0"/>
              </a:spcBef>
              <a:spcAft>
                <a:spcPts val="0"/>
              </a:spcAft>
              <a:buSzPts val="1400"/>
              <a:buNone/>
              <a:defRPr b="0" i="0" sz="15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41925" y="0"/>
            <a:ext cx="3983038" cy="592138"/>
          </a:xfrm>
          <a:prstGeom prst="rect">
            <a:avLst/>
          </a:prstGeom>
          <a:noFill/>
          <a:ln>
            <a:noFill/>
          </a:ln>
        </p:spPr>
        <p:txBody>
          <a:bodyPr anchorCtr="0" anchor="t" bIns="57475" lIns="114975" spcFirstLastPara="1" rIns="114975" wrap="square" tIns="57475"/>
          <a:lstStyle>
            <a:lvl1pPr lvl="0" marR="0" rtl="0" algn="r">
              <a:spcBef>
                <a:spcPts val="0"/>
              </a:spcBef>
              <a:spcAft>
                <a:spcPts val="0"/>
              </a:spcAft>
              <a:buSzPts val="1400"/>
              <a:buNone/>
              <a:defRPr b="0" i="0" sz="15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77781" y="889000"/>
            <a:ext cx="7069500" cy="4545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1363325"/>
            <a:ext cx="3983038" cy="593725"/>
          </a:xfrm>
          <a:prstGeom prst="rect">
            <a:avLst/>
          </a:prstGeom>
          <a:noFill/>
          <a:ln>
            <a:noFill/>
          </a:ln>
        </p:spPr>
        <p:txBody>
          <a:bodyPr anchorCtr="0" anchor="b" bIns="57475" lIns="114975" spcFirstLastPara="1" rIns="114975" wrap="square" tIns="57475"/>
          <a:lstStyle>
            <a:lvl1pPr lvl="0" marR="0" rtl="0" algn="l">
              <a:spcBef>
                <a:spcPts val="0"/>
              </a:spcBef>
              <a:spcAft>
                <a:spcPts val="0"/>
              </a:spcAft>
              <a:buSzPts val="1400"/>
              <a:buNone/>
              <a:defRPr b="0" i="0" sz="15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marR="0" rtl="0" algn="r">
              <a:spcBef>
                <a:spcPts val="0"/>
              </a:spcBef>
              <a:spcAft>
                <a:spcPts val="0"/>
              </a:spcAft>
              <a:buNone/>
            </a:pPr>
            <a:fld id="{00000000-1234-1234-1234-123412341234}" type="slidenum">
              <a:rPr b="0" i="0" lang="en-US" sz="1500" u="none" cap="none" strike="noStrike">
                <a:solidFill>
                  <a:schemeClr val="dk1"/>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
        <p:nvSpPr>
          <p:cNvPr id="153" name="Google Shape;153;p1:notes"/>
          <p:cNvSpPr/>
          <p:nvPr>
            <p:ph idx="2" type="sldImg"/>
          </p:nvPr>
        </p:nvSpPr>
        <p:spPr>
          <a:xfrm>
            <a:off x="1077781" y="889000"/>
            <a:ext cx="7069500" cy="45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notes"/>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1"/>
          <p:cNvSpPr txBox="1"/>
          <p:nvPr>
            <p:ph type="title"/>
          </p:nvPr>
        </p:nvSpPr>
        <p:spPr>
          <a:xfrm>
            <a:off x="6590450" y="23113992"/>
            <a:ext cx="38073000" cy="27204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11520"/>
              <a:buFont typeface="Garamond"/>
              <a:buNone/>
              <a:defRPr b="0" sz="1152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2" type="pic"/>
          </p:nvPr>
        </p:nvSpPr>
        <p:spPr>
          <a:xfrm>
            <a:off x="5747056" y="4958081"/>
            <a:ext cx="39712200" cy="16134000"/>
          </a:xfrm>
          <a:prstGeom prst="roundRect">
            <a:avLst>
              <a:gd fmla="val 0" name="adj"/>
            </a:avLst>
          </a:prstGeom>
          <a:noFill/>
          <a:ln cap="flat" cmpd="thickThin" w="57150">
            <a:solidFill>
              <a:srgbClr val="7F7F7F"/>
            </a:solidFill>
            <a:prstDash val="solid"/>
            <a:round/>
            <a:headEnd len="sm" w="sm" type="none"/>
            <a:tailEnd len="sm" w="sm" type="none"/>
          </a:ln>
        </p:spPr>
        <p:txBody>
          <a:bodyPr anchorCtr="0" anchor="t" bIns="45700" lIns="91425" spcFirstLastPara="1" rIns="91425" wrap="square" tIns="45700"/>
          <a:lstStyle>
            <a:lvl1pPr lvl="0" marR="0" rtl="0" algn="ctr">
              <a:spcBef>
                <a:spcPts val="1536"/>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1pPr>
            <a:lvl2pPr lvl="1"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2pPr>
            <a:lvl3pPr lvl="2"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3pPr>
            <a:lvl4pPr lvl="3"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4pPr>
            <a:lvl5pPr lvl="4"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5pPr>
            <a:lvl6pPr lvl="5"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6pPr>
            <a:lvl7pPr lvl="6"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7pPr>
            <a:lvl8pPr lvl="7"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8pPr>
            <a:lvl9pPr lvl="8" marR="0" rtl="0" algn="l">
              <a:spcBef>
                <a:spcPts val="2880"/>
              </a:spcBef>
              <a:spcAft>
                <a:spcPts val="288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9pPr>
          </a:lstStyle>
          <a:p/>
        </p:txBody>
      </p:sp>
      <p:sp>
        <p:nvSpPr>
          <p:cNvPr id="92" name="Google Shape;92;p11"/>
          <p:cNvSpPr txBox="1"/>
          <p:nvPr>
            <p:ph idx="1" type="body"/>
          </p:nvPr>
        </p:nvSpPr>
        <p:spPr>
          <a:xfrm>
            <a:off x="6590450" y="25834334"/>
            <a:ext cx="38073000" cy="2369700"/>
          </a:xfrm>
          <a:prstGeom prst="rect">
            <a:avLst/>
          </a:prstGeom>
          <a:noFill/>
          <a:ln>
            <a:noFill/>
          </a:ln>
        </p:spPr>
        <p:txBody>
          <a:bodyPr anchorCtr="0" anchor="t" bIns="45700" lIns="91425" spcFirstLastPara="1" rIns="91425" wrap="square" tIns="45700"/>
          <a:lstStyle>
            <a:lvl1pPr indent="-228600" lvl="0" marL="457200" algn="ctr">
              <a:spcBef>
                <a:spcPts val="1536"/>
              </a:spcBef>
              <a:spcAft>
                <a:spcPts val="0"/>
              </a:spcAft>
              <a:buSzPts val="8832"/>
              <a:buNone/>
              <a:defRPr sz="7680"/>
            </a:lvl1pPr>
            <a:lvl2pPr indent="-228600" lvl="1" marL="914400" algn="l">
              <a:spcBef>
                <a:spcPts val="2880"/>
              </a:spcBef>
              <a:spcAft>
                <a:spcPts val="0"/>
              </a:spcAft>
              <a:buSzPts val="6624"/>
              <a:buNone/>
              <a:defRPr sz="5760"/>
            </a:lvl2pPr>
            <a:lvl3pPr indent="-228600" lvl="2" marL="1371600" algn="l">
              <a:spcBef>
                <a:spcPts val="2880"/>
              </a:spcBef>
              <a:spcAft>
                <a:spcPts val="0"/>
              </a:spcAft>
              <a:buSzPts val="5520"/>
              <a:buNone/>
              <a:defRPr sz="4800"/>
            </a:lvl3pPr>
            <a:lvl4pPr indent="-228600" lvl="3" marL="1828800" algn="l">
              <a:spcBef>
                <a:spcPts val="2880"/>
              </a:spcBef>
              <a:spcAft>
                <a:spcPts val="0"/>
              </a:spcAft>
              <a:buSzPts val="4968"/>
              <a:buNone/>
              <a:defRPr sz="4320"/>
            </a:lvl4pPr>
            <a:lvl5pPr indent="-228600" lvl="4" marL="2286000" algn="l">
              <a:spcBef>
                <a:spcPts val="2880"/>
              </a:spcBef>
              <a:spcAft>
                <a:spcPts val="0"/>
              </a:spcAft>
              <a:buSzPts val="4968"/>
              <a:buNone/>
              <a:defRPr sz="4320"/>
            </a:lvl5pPr>
            <a:lvl6pPr indent="-228600" lvl="5" marL="2743200" algn="l">
              <a:spcBef>
                <a:spcPts val="2880"/>
              </a:spcBef>
              <a:spcAft>
                <a:spcPts val="0"/>
              </a:spcAft>
              <a:buSzPts val="4968"/>
              <a:buNone/>
              <a:defRPr sz="4320"/>
            </a:lvl6pPr>
            <a:lvl7pPr indent="-228600" lvl="6" marL="3200400" algn="l">
              <a:spcBef>
                <a:spcPts val="2880"/>
              </a:spcBef>
              <a:spcAft>
                <a:spcPts val="0"/>
              </a:spcAft>
              <a:buSzPts val="4968"/>
              <a:buNone/>
              <a:defRPr sz="4320"/>
            </a:lvl7pPr>
            <a:lvl8pPr indent="-228600" lvl="7" marL="3657600" algn="l">
              <a:spcBef>
                <a:spcPts val="2880"/>
              </a:spcBef>
              <a:spcAft>
                <a:spcPts val="0"/>
              </a:spcAft>
              <a:buSzPts val="4968"/>
              <a:buNone/>
              <a:defRPr sz="4320"/>
            </a:lvl8pPr>
            <a:lvl9pPr indent="-228600" lvl="8" marL="4114800" algn="l">
              <a:spcBef>
                <a:spcPts val="2880"/>
              </a:spcBef>
              <a:spcAft>
                <a:spcPts val="2880"/>
              </a:spcAft>
              <a:buSzPts val="4968"/>
              <a:buNone/>
              <a:defRPr sz="4320"/>
            </a:lvl9pPr>
          </a:lstStyle>
          <a:p/>
        </p:txBody>
      </p:sp>
      <p:sp>
        <p:nvSpPr>
          <p:cNvPr id="93" name="Google Shape;93;p11"/>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6" name="Shape 96"/>
        <p:cNvGrpSpPr/>
        <p:nvPr/>
      </p:nvGrpSpPr>
      <p:grpSpPr>
        <a:xfrm>
          <a:off x="0" y="0"/>
          <a:ext cx="0" cy="0"/>
          <a:chOff x="0" y="0"/>
          <a:chExt cx="0" cy="0"/>
        </a:xfrm>
      </p:grpSpPr>
      <p:sp>
        <p:nvSpPr>
          <p:cNvPr id="97" name="Google Shape;97;p12"/>
          <p:cNvSpPr txBox="1"/>
          <p:nvPr>
            <p:ph type="title"/>
          </p:nvPr>
        </p:nvSpPr>
        <p:spPr>
          <a:xfrm>
            <a:off x="6590450" y="4352990"/>
            <a:ext cx="38073000" cy="14869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5360"/>
              <a:buFont typeface="Garamond"/>
              <a:buNone/>
              <a:defRPr b="0" sz="1536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6590444" y="20523197"/>
            <a:ext cx="38073000" cy="7680900"/>
          </a:xfrm>
          <a:prstGeom prst="rect">
            <a:avLst/>
          </a:prstGeom>
          <a:noFill/>
          <a:ln>
            <a:noFill/>
          </a:ln>
        </p:spPr>
        <p:txBody>
          <a:bodyPr anchorCtr="0" anchor="ctr" bIns="45700" lIns="91425" spcFirstLastPara="1" rIns="91425" wrap="square" tIns="45700"/>
          <a:lstStyle>
            <a:lvl1pPr indent="-228600" lvl="0" marL="457200" algn="ctr">
              <a:spcBef>
                <a:spcPts val="1920"/>
              </a:spcBef>
              <a:spcAft>
                <a:spcPts val="0"/>
              </a:spcAft>
              <a:buSzPts val="11040"/>
              <a:buNone/>
              <a:defRPr sz="960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99" name="Google Shape;99;p12"/>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12"/>
          <p:cNvCxnSpPr/>
          <p:nvPr/>
        </p:nvCxnSpPr>
        <p:spPr>
          <a:xfrm>
            <a:off x="7159406" y="19872955"/>
            <a:ext cx="369960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3" name="Shape 103"/>
        <p:cNvGrpSpPr/>
        <p:nvPr/>
      </p:nvGrpSpPr>
      <p:grpSpPr>
        <a:xfrm>
          <a:off x="0" y="0"/>
          <a:ext cx="0" cy="0"/>
          <a:chOff x="0" y="0"/>
          <a:chExt cx="0" cy="0"/>
        </a:xfrm>
      </p:grpSpPr>
      <p:sp>
        <p:nvSpPr>
          <p:cNvPr id="104" name="Google Shape;104;p13"/>
          <p:cNvSpPr txBox="1"/>
          <p:nvPr>
            <p:ph type="title"/>
          </p:nvPr>
        </p:nvSpPr>
        <p:spPr>
          <a:xfrm>
            <a:off x="7472264" y="4714234"/>
            <a:ext cx="35841300" cy="113793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5360"/>
              <a:buFont typeface="Garamond"/>
              <a:buNone/>
              <a:defRPr b="0" sz="1536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 type="body"/>
          </p:nvPr>
        </p:nvSpPr>
        <p:spPr>
          <a:xfrm>
            <a:off x="8961120" y="16093438"/>
            <a:ext cx="32999700" cy="3129300"/>
          </a:xfrm>
          <a:prstGeom prst="rect">
            <a:avLst/>
          </a:prstGeom>
          <a:noFill/>
          <a:ln>
            <a:noFill/>
          </a:ln>
        </p:spPr>
        <p:txBody>
          <a:bodyPr anchorCtr="0" anchor="ctr" bIns="45700" lIns="91425" spcFirstLastPara="1" rIns="91425" wrap="square" tIns="45700"/>
          <a:lstStyle>
            <a:lvl1pPr indent="-228600" lvl="0" marL="457200" algn="r">
              <a:spcBef>
                <a:spcPts val="1728"/>
              </a:spcBef>
              <a:spcAft>
                <a:spcPts val="0"/>
              </a:spcAft>
              <a:buSzPts val="9936"/>
              <a:buFont typeface="Garamond"/>
              <a:buNone/>
              <a:defRPr sz="8640"/>
            </a:lvl1pPr>
            <a:lvl2pPr indent="-228600" lvl="1" marL="914400" algn="l">
              <a:spcBef>
                <a:spcPts val="2880"/>
              </a:spcBef>
              <a:spcAft>
                <a:spcPts val="0"/>
              </a:spcAft>
              <a:buSzPts val="11040"/>
              <a:buFont typeface="Garamond"/>
              <a:buNone/>
              <a:defRPr/>
            </a:lvl2pPr>
            <a:lvl3pPr indent="-228600" lvl="2" marL="1371600" algn="l">
              <a:spcBef>
                <a:spcPts val="2880"/>
              </a:spcBef>
              <a:spcAft>
                <a:spcPts val="0"/>
              </a:spcAft>
              <a:buSzPts val="9936"/>
              <a:buFont typeface="Garamond"/>
              <a:buNone/>
              <a:defRPr/>
            </a:lvl3pPr>
            <a:lvl4pPr indent="-228600" lvl="3" marL="1828800" algn="l">
              <a:spcBef>
                <a:spcPts val="2880"/>
              </a:spcBef>
              <a:spcAft>
                <a:spcPts val="0"/>
              </a:spcAft>
              <a:buSzPts val="8832"/>
              <a:buFont typeface="Garamond"/>
              <a:buNone/>
              <a:defRPr/>
            </a:lvl4pPr>
            <a:lvl5pPr indent="-228600" lvl="4" marL="2286000" algn="l">
              <a:spcBef>
                <a:spcPts val="2880"/>
              </a:spcBef>
              <a:spcAft>
                <a:spcPts val="0"/>
              </a:spcAft>
              <a:buSzPts val="7728"/>
              <a:buFont typeface="Garamond"/>
              <a:buNone/>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106" name="Google Shape;106;p13"/>
          <p:cNvSpPr txBox="1"/>
          <p:nvPr>
            <p:ph idx="2" type="body"/>
          </p:nvPr>
        </p:nvSpPr>
        <p:spPr>
          <a:xfrm>
            <a:off x="6590433" y="20848322"/>
            <a:ext cx="38073000" cy="7355700"/>
          </a:xfrm>
          <a:prstGeom prst="rect">
            <a:avLst/>
          </a:prstGeom>
          <a:noFill/>
          <a:ln>
            <a:noFill/>
          </a:ln>
        </p:spPr>
        <p:txBody>
          <a:bodyPr anchorCtr="0" anchor="ctr" bIns="45700" lIns="91425" spcFirstLastPara="1" rIns="91425" wrap="square" tIns="45700"/>
          <a:lstStyle>
            <a:lvl1pPr indent="-228600" lvl="0" marL="457200" algn="ctr">
              <a:spcBef>
                <a:spcPts val="1920"/>
              </a:spcBef>
              <a:spcAft>
                <a:spcPts val="0"/>
              </a:spcAft>
              <a:buSzPts val="11040"/>
              <a:buNone/>
              <a:defRPr sz="960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07" name="Google Shape;107;p13"/>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3"/>
          <p:cNvSpPr txBox="1"/>
          <p:nvPr/>
        </p:nvSpPr>
        <p:spPr>
          <a:xfrm>
            <a:off x="4759830" y="4345738"/>
            <a:ext cx="2561100" cy="2806800"/>
          </a:xfrm>
          <a:prstGeom prst="rect">
            <a:avLst/>
          </a:prstGeom>
          <a:noFill/>
          <a:ln>
            <a:noFill/>
          </a:ln>
        </p:spPr>
        <p:txBody>
          <a:bodyPr anchorCtr="0" anchor="ctr" bIns="219450" lIns="438900" spcFirstLastPara="1" rIns="438900" wrap="square" tIns="219450">
            <a:noAutofit/>
          </a:bodyPr>
          <a:lstStyle/>
          <a:p>
            <a:pPr indent="0" lvl="0" marL="0" marR="0" rtl="0" algn="l">
              <a:spcBef>
                <a:spcPts val="0"/>
              </a:spcBef>
              <a:spcAft>
                <a:spcPts val="0"/>
              </a:spcAft>
              <a:buNone/>
            </a:pPr>
            <a:r>
              <a:rPr lang="en-US" sz="34560">
                <a:solidFill>
                  <a:schemeClr val="dk1"/>
                </a:solidFill>
                <a:latin typeface="Garamond"/>
                <a:ea typeface="Garamond"/>
                <a:cs typeface="Garamond"/>
                <a:sym typeface="Garamond"/>
              </a:rPr>
              <a:t>“</a:t>
            </a:r>
            <a:endParaRPr/>
          </a:p>
        </p:txBody>
      </p:sp>
      <p:sp>
        <p:nvSpPr>
          <p:cNvPr id="111" name="Google Shape;111;p13"/>
          <p:cNvSpPr txBox="1"/>
          <p:nvPr/>
        </p:nvSpPr>
        <p:spPr>
          <a:xfrm>
            <a:off x="42747618" y="13573777"/>
            <a:ext cx="2561100" cy="2806800"/>
          </a:xfrm>
          <a:prstGeom prst="rect">
            <a:avLst/>
          </a:prstGeom>
          <a:noFill/>
          <a:ln>
            <a:noFill/>
          </a:ln>
        </p:spPr>
        <p:txBody>
          <a:bodyPr anchorCtr="0" anchor="ctr" bIns="219450" lIns="438900" spcFirstLastPara="1" rIns="438900" wrap="square" tIns="219450">
            <a:noAutofit/>
          </a:bodyPr>
          <a:lstStyle/>
          <a:p>
            <a:pPr indent="0" lvl="0" marL="0" marR="0" rtl="0" algn="r">
              <a:spcBef>
                <a:spcPts val="0"/>
              </a:spcBef>
              <a:spcAft>
                <a:spcPts val="0"/>
              </a:spcAft>
              <a:buNone/>
            </a:pPr>
            <a:r>
              <a:rPr lang="en-US" sz="34560">
                <a:solidFill>
                  <a:schemeClr val="dk1"/>
                </a:solidFill>
                <a:latin typeface="Garamond"/>
                <a:ea typeface="Garamond"/>
                <a:cs typeface="Garamond"/>
                <a:sym typeface="Garamond"/>
              </a:rPr>
              <a:t>”</a:t>
            </a:r>
            <a:endParaRPr/>
          </a:p>
        </p:txBody>
      </p:sp>
      <p:cxnSp>
        <p:nvCxnSpPr>
          <p:cNvPr id="112" name="Google Shape;112;p13"/>
          <p:cNvCxnSpPr/>
          <p:nvPr/>
        </p:nvCxnSpPr>
        <p:spPr>
          <a:xfrm>
            <a:off x="7159410" y="19872955"/>
            <a:ext cx="369351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3" name="Shape 113"/>
        <p:cNvGrpSpPr/>
        <p:nvPr/>
      </p:nvGrpSpPr>
      <p:grpSpPr>
        <a:xfrm>
          <a:off x="0" y="0"/>
          <a:ext cx="0" cy="0"/>
          <a:chOff x="0" y="0"/>
          <a:chExt cx="0" cy="0"/>
        </a:xfrm>
      </p:grpSpPr>
      <p:sp>
        <p:nvSpPr>
          <p:cNvPr id="114" name="Google Shape;114;p14"/>
          <p:cNvSpPr txBox="1"/>
          <p:nvPr>
            <p:ph type="title"/>
          </p:nvPr>
        </p:nvSpPr>
        <p:spPr>
          <a:xfrm>
            <a:off x="6590466" y="15881189"/>
            <a:ext cx="38073000" cy="7050300"/>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262626"/>
              </a:buClr>
              <a:buSzPts val="15360"/>
              <a:buFont typeface="Garamond"/>
              <a:buNone/>
              <a:defRPr b="0" sz="1536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 type="body"/>
          </p:nvPr>
        </p:nvSpPr>
        <p:spPr>
          <a:xfrm>
            <a:off x="6590460" y="22931430"/>
            <a:ext cx="38073000" cy="4129800"/>
          </a:xfrm>
          <a:prstGeom prst="rect">
            <a:avLst/>
          </a:prstGeom>
          <a:noFill/>
          <a:ln>
            <a:noFill/>
          </a:ln>
        </p:spPr>
        <p:txBody>
          <a:bodyPr anchorCtr="0" anchor="t" bIns="45700" lIns="91425" spcFirstLastPara="1" rIns="91425" wrap="square" tIns="45700"/>
          <a:lstStyle>
            <a:lvl1pPr indent="-228600" lvl="0" marL="457200" algn="l">
              <a:spcBef>
                <a:spcPts val="1728"/>
              </a:spcBef>
              <a:spcAft>
                <a:spcPts val="0"/>
              </a:spcAft>
              <a:buSzPts val="9936"/>
              <a:buNone/>
              <a:defRPr sz="864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16" name="Google Shape;116;p14"/>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9" name="Shape 119"/>
        <p:cNvGrpSpPr/>
        <p:nvPr/>
      </p:nvGrpSpPr>
      <p:grpSpPr>
        <a:xfrm>
          <a:off x="0" y="0"/>
          <a:ext cx="0" cy="0"/>
          <a:chOff x="0" y="0"/>
          <a:chExt cx="0" cy="0"/>
        </a:xfrm>
      </p:grpSpPr>
      <p:sp>
        <p:nvSpPr>
          <p:cNvPr id="120" name="Google Shape;120;p15"/>
          <p:cNvSpPr txBox="1"/>
          <p:nvPr>
            <p:ph type="title"/>
          </p:nvPr>
        </p:nvSpPr>
        <p:spPr>
          <a:xfrm>
            <a:off x="7892730" y="4714234"/>
            <a:ext cx="35421000" cy="107697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5360"/>
              <a:buFont typeface="Garamond"/>
              <a:buNone/>
              <a:defRPr b="0" sz="1536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 type="body"/>
          </p:nvPr>
        </p:nvSpPr>
        <p:spPr>
          <a:xfrm>
            <a:off x="6590460" y="17468698"/>
            <a:ext cx="38073000" cy="42573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11040"/>
              <a:buNone/>
              <a:defRPr sz="960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22" name="Google Shape;122;p15"/>
          <p:cNvSpPr txBox="1"/>
          <p:nvPr>
            <p:ph idx="2" type="body"/>
          </p:nvPr>
        </p:nvSpPr>
        <p:spPr>
          <a:xfrm>
            <a:off x="6590444" y="21742402"/>
            <a:ext cx="38073000" cy="6461700"/>
          </a:xfrm>
          <a:prstGeom prst="rect">
            <a:avLst/>
          </a:prstGeom>
          <a:noFill/>
          <a:ln>
            <a:noFill/>
          </a:ln>
        </p:spPr>
        <p:txBody>
          <a:bodyPr anchorCtr="0" anchor="t" bIns="45700" lIns="91425" spcFirstLastPara="1" rIns="91425" wrap="square" tIns="45700"/>
          <a:lstStyle>
            <a:lvl1pPr indent="-228600" lvl="0" marL="457200" algn="l">
              <a:spcBef>
                <a:spcPts val="1536"/>
              </a:spcBef>
              <a:spcAft>
                <a:spcPts val="0"/>
              </a:spcAft>
              <a:buSzPts val="8832"/>
              <a:buNone/>
              <a:defRPr sz="7680">
                <a:solidFill>
                  <a:schemeClr val="dk1"/>
                </a:solidFill>
              </a:defRPr>
            </a:lvl1pPr>
            <a:lvl2pPr indent="-228600" lvl="1" marL="914400" algn="l">
              <a:spcBef>
                <a:spcPts val="2880"/>
              </a:spcBef>
              <a:spcAft>
                <a:spcPts val="0"/>
              </a:spcAft>
              <a:buSzPts val="8832"/>
              <a:buNone/>
              <a:defRPr sz="768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23" name="Google Shape;123;p15"/>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5"/>
          <p:cNvSpPr txBox="1"/>
          <p:nvPr/>
        </p:nvSpPr>
        <p:spPr>
          <a:xfrm>
            <a:off x="4917140" y="4305096"/>
            <a:ext cx="2561100" cy="2806800"/>
          </a:xfrm>
          <a:prstGeom prst="rect">
            <a:avLst/>
          </a:prstGeom>
          <a:noFill/>
          <a:ln>
            <a:noFill/>
          </a:ln>
        </p:spPr>
        <p:txBody>
          <a:bodyPr anchorCtr="0" anchor="ctr" bIns="219450" lIns="438900" spcFirstLastPara="1" rIns="438900" wrap="square" tIns="219450">
            <a:noAutofit/>
          </a:bodyPr>
          <a:lstStyle/>
          <a:p>
            <a:pPr indent="0" lvl="0" marL="0" marR="0" rtl="0" algn="l">
              <a:spcBef>
                <a:spcPts val="0"/>
              </a:spcBef>
              <a:spcAft>
                <a:spcPts val="0"/>
              </a:spcAft>
              <a:buNone/>
            </a:pPr>
            <a:r>
              <a:rPr lang="en-US" sz="38400">
                <a:solidFill>
                  <a:schemeClr val="dk1"/>
                </a:solidFill>
                <a:latin typeface="Garamond"/>
                <a:ea typeface="Garamond"/>
                <a:cs typeface="Garamond"/>
                <a:sym typeface="Garamond"/>
              </a:rPr>
              <a:t>“</a:t>
            </a:r>
            <a:endParaRPr/>
          </a:p>
        </p:txBody>
      </p:sp>
      <p:sp>
        <p:nvSpPr>
          <p:cNvPr id="127" name="Google Shape;127;p15"/>
          <p:cNvSpPr txBox="1"/>
          <p:nvPr/>
        </p:nvSpPr>
        <p:spPr>
          <a:xfrm>
            <a:off x="42838859" y="12517094"/>
            <a:ext cx="2561100" cy="2806800"/>
          </a:xfrm>
          <a:prstGeom prst="rect">
            <a:avLst/>
          </a:prstGeom>
          <a:noFill/>
          <a:ln>
            <a:noFill/>
          </a:ln>
        </p:spPr>
        <p:txBody>
          <a:bodyPr anchorCtr="0" anchor="ctr" bIns="219450" lIns="438900" spcFirstLastPara="1" rIns="438900" wrap="square" tIns="219450">
            <a:noAutofit/>
          </a:bodyPr>
          <a:lstStyle/>
          <a:p>
            <a:pPr indent="0" lvl="0" marL="0" marR="0" rtl="0" algn="r">
              <a:spcBef>
                <a:spcPts val="0"/>
              </a:spcBef>
              <a:spcAft>
                <a:spcPts val="0"/>
              </a:spcAft>
              <a:buNone/>
            </a:pPr>
            <a:r>
              <a:rPr lang="en-US" sz="38400">
                <a:solidFill>
                  <a:schemeClr val="dk1"/>
                </a:solidFill>
                <a:latin typeface="Garamond"/>
                <a:ea typeface="Garamond"/>
                <a:cs typeface="Garamond"/>
                <a:sym typeface="Garamond"/>
              </a:rPr>
              <a:t>”</a:t>
            </a:r>
            <a:endParaRPr/>
          </a:p>
        </p:txBody>
      </p:sp>
      <p:cxnSp>
        <p:nvCxnSpPr>
          <p:cNvPr id="128" name="Google Shape;128;p15"/>
          <p:cNvCxnSpPr/>
          <p:nvPr/>
        </p:nvCxnSpPr>
        <p:spPr>
          <a:xfrm>
            <a:off x="7159410" y="16459200"/>
            <a:ext cx="369351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9" name="Shape 129"/>
        <p:cNvGrpSpPr/>
        <p:nvPr/>
      </p:nvGrpSpPr>
      <p:grpSpPr>
        <a:xfrm>
          <a:off x="0" y="0"/>
          <a:ext cx="0" cy="0"/>
          <a:chOff x="0" y="0"/>
          <a:chExt cx="0" cy="0"/>
        </a:xfrm>
      </p:grpSpPr>
      <p:sp>
        <p:nvSpPr>
          <p:cNvPr id="130" name="Google Shape;130;p16"/>
          <p:cNvSpPr txBox="1"/>
          <p:nvPr>
            <p:ph type="title"/>
          </p:nvPr>
        </p:nvSpPr>
        <p:spPr>
          <a:xfrm>
            <a:off x="6590444" y="4714231"/>
            <a:ext cx="38073000" cy="110133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5360"/>
              <a:buFont typeface="Garamond"/>
              <a:buNone/>
              <a:defRPr b="0" sz="1536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 type="body"/>
          </p:nvPr>
        </p:nvSpPr>
        <p:spPr>
          <a:xfrm>
            <a:off x="6590460" y="17117569"/>
            <a:ext cx="38073000" cy="4345200"/>
          </a:xfrm>
          <a:prstGeom prst="rect">
            <a:avLst/>
          </a:prstGeom>
          <a:noFill/>
          <a:ln>
            <a:noFill/>
          </a:ln>
        </p:spPr>
        <p:txBody>
          <a:bodyPr anchorCtr="0" anchor="b" bIns="45700" lIns="91425" spcFirstLastPara="1" rIns="91425" wrap="square" tIns="45700"/>
          <a:lstStyle>
            <a:lvl1pPr indent="-228600" lvl="0" marL="457200" algn="l">
              <a:spcBef>
                <a:spcPts val="0"/>
              </a:spcBef>
              <a:spcAft>
                <a:spcPts val="0"/>
              </a:spcAft>
              <a:buSzPts val="11040"/>
              <a:buNone/>
              <a:defRPr sz="960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32" name="Google Shape;132;p16"/>
          <p:cNvSpPr txBox="1"/>
          <p:nvPr>
            <p:ph idx="2" type="body"/>
          </p:nvPr>
        </p:nvSpPr>
        <p:spPr>
          <a:xfrm>
            <a:off x="6590450" y="21457922"/>
            <a:ext cx="38073000" cy="6746100"/>
          </a:xfrm>
          <a:prstGeom prst="rect">
            <a:avLst/>
          </a:prstGeom>
          <a:noFill/>
          <a:ln>
            <a:noFill/>
          </a:ln>
        </p:spPr>
        <p:txBody>
          <a:bodyPr anchorCtr="0" anchor="t" bIns="45700" lIns="91425" spcFirstLastPara="1" rIns="91425" wrap="square" tIns="45700"/>
          <a:lstStyle>
            <a:lvl1pPr indent="-228600" lvl="0" marL="457200" algn="l">
              <a:spcBef>
                <a:spcPts val="1536"/>
              </a:spcBef>
              <a:spcAft>
                <a:spcPts val="0"/>
              </a:spcAft>
              <a:buSzPts val="8832"/>
              <a:buNone/>
              <a:defRPr sz="7680">
                <a:solidFill>
                  <a:schemeClr val="dk1"/>
                </a:solidFill>
              </a:defRPr>
            </a:lvl1pPr>
            <a:lvl2pPr indent="-228600" lvl="1" marL="914400" algn="l">
              <a:spcBef>
                <a:spcPts val="2880"/>
              </a:spcBef>
              <a:spcAft>
                <a:spcPts val="0"/>
              </a:spcAft>
              <a:buSzPts val="8832"/>
              <a:buNone/>
              <a:defRPr sz="768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133" name="Google Shape;133;p16"/>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16"/>
          <p:cNvCxnSpPr/>
          <p:nvPr/>
        </p:nvCxnSpPr>
        <p:spPr>
          <a:xfrm>
            <a:off x="7159430" y="16459200"/>
            <a:ext cx="369960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a:off x="6590450" y="4393620"/>
            <a:ext cx="38073000" cy="62586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92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7501065" y="1041951"/>
            <a:ext cx="16251600" cy="380730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140" name="Google Shape;140;p17"/>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17"/>
          <p:cNvCxnSpPr/>
          <p:nvPr/>
        </p:nvCxnSpPr>
        <p:spPr>
          <a:xfrm>
            <a:off x="7159410" y="11302416"/>
            <a:ext cx="369960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18"/>
          <p:cNvSpPr txBox="1"/>
          <p:nvPr>
            <p:ph type="title"/>
          </p:nvPr>
        </p:nvSpPr>
        <p:spPr>
          <a:xfrm rot="5400000">
            <a:off x="28204743" y="11745593"/>
            <a:ext cx="23851200" cy="9066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 type="body"/>
          </p:nvPr>
        </p:nvSpPr>
        <p:spPr>
          <a:xfrm rot="5400000">
            <a:off x="8428307" y="2515193"/>
            <a:ext cx="23851200" cy="275268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147" name="Google Shape;147;p18"/>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8"/>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18"/>
          <p:cNvCxnSpPr/>
          <p:nvPr/>
        </p:nvCxnSpPr>
        <p:spPr>
          <a:xfrm>
            <a:off x="34974869" y="4352993"/>
            <a:ext cx="0" cy="238512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4" name="Shape 24"/>
        <p:cNvGrpSpPr/>
        <p:nvPr/>
      </p:nvGrpSpPr>
      <p:grpSpPr>
        <a:xfrm>
          <a:off x="0" y="0"/>
          <a:ext cx="0" cy="0"/>
          <a:chOff x="0" y="0"/>
          <a:chExt cx="0" cy="0"/>
        </a:xfrm>
      </p:grpSpPr>
      <p:grpSp>
        <p:nvGrpSpPr>
          <p:cNvPr id="25" name="Google Shape;25;p3"/>
          <p:cNvGrpSpPr/>
          <p:nvPr/>
        </p:nvGrpSpPr>
        <p:grpSpPr>
          <a:xfrm>
            <a:off x="2" y="0"/>
            <a:ext cx="51210190" cy="32918400"/>
            <a:chOff x="0" y="0"/>
            <a:chExt cx="9144677" cy="6858000"/>
          </a:xfrm>
        </p:grpSpPr>
        <p:pic>
          <p:nvPicPr>
            <p:cNvPr descr="SD-PanelTitle-R1.png" id="26" name="Google Shape;26;p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7" name="Google Shape;27;p3"/>
            <p:cNvSpPr/>
            <p:nvPr/>
          </p:nvSpPr>
          <p:spPr>
            <a:xfrm>
              <a:off x="1515532" y="1520422"/>
              <a:ext cx="6112935" cy="3818468"/>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8" name="Google Shape;28;p3"/>
            <p:cNvPicPr preferRelativeResize="0"/>
            <p:nvPr/>
          </p:nvPicPr>
          <p:blipFill rotWithShape="1">
            <a:blip r:embed="rId3">
              <a:alphaModFix/>
            </a:blip>
            <a:srcRect b="0" l="-2" r="47958" t="0"/>
            <a:stretch/>
          </p:blipFill>
          <p:spPr>
            <a:xfrm>
              <a:off x="0" y="3128434"/>
              <a:ext cx="1664208" cy="612648"/>
            </a:xfrm>
            <a:prstGeom prst="rect">
              <a:avLst/>
            </a:prstGeom>
            <a:noFill/>
            <a:ln>
              <a:noFill/>
            </a:ln>
          </p:spPr>
        </p:pic>
        <p:pic>
          <p:nvPicPr>
            <p:cNvPr descr="HDRibbonTitle-UniformTrim.png" id="29" name="Google Shape;29;p3"/>
            <p:cNvPicPr preferRelativeResize="0"/>
            <p:nvPr/>
          </p:nvPicPr>
          <p:blipFill rotWithShape="1">
            <a:blip r:embed="rId3">
              <a:alphaModFix/>
            </a:blip>
            <a:srcRect b="0" l="-2" r="47958" t="0"/>
            <a:stretch/>
          </p:blipFill>
          <p:spPr>
            <a:xfrm>
              <a:off x="7480469" y="3128434"/>
              <a:ext cx="1664208" cy="612648"/>
            </a:xfrm>
            <a:prstGeom prst="rect">
              <a:avLst/>
            </a:prstGeom>
            <a:noFill/>
            <a:ln>
              <a:noFill/>
            </a:ln>
          </p:spPr>
        </p:pic>
      </p:grpSp>
      <p:sp>
        <p:nvSpPr>
          <p:cNvPr id="30" name="Google Shape;30;p3"/>
          <p:cNvSpPr txBox="1"/>
          <p:nvPr>
            <p:ph type="ctrTitle"/>
          </p:nvPr>
        </p:nvSpPr>
        <p:spPr>
          <a:xfrm>
            <a:off x="10762830" y="8696945"/>
            <a:ext cx="29729700" cy="72747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23040"/>
              <a:buFont typeface="Garamond"/>
              <a:buNone/>
              <a:defRPr sz="2304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 type="subTitle"/>
          </p:nvPr>
        </p:nvSpPr>
        <p:spPr>
          <a:xfrm>
            <a:off x="10762830" y="17271972"/>
            <a:ext cx="29729700" cy="6612600"/>
          </a:xfrm>
          <a:prstGeom prst="rect">
            <a:avLst/>
          </a:prstGeom>
          <a:noFill/>
          <a:ln>
            <a:noFill/>
          </a:ln>
        </p:spPr>
        <p:txBody>
          <a:bodyPr anchorCtr="0" anchor="t" bIns="45700" lIns="91425" spcFirstLastPara="1" rIns="91425" wrap="square" tIns="45700"/>
          <a:lstStyle>
            <a:lvl1pPr lvl="0" algn="ctr">
              <a:spcBef>
                <a:spcPts val="1920"/>
              </a:spcBef>
              <a:spcAft>
                <a:spcPts val="0"/>
              </a:spcAft>
              <a:buSzPts val="11040"/>
              <a:buNone/>
              <a:defRPr sz="9600">
                <a:solidFill>
                  <a:schemeClr val="dk1"/>
                </a:solidFill>
              </a:defRPr>
            </a:lvl1pPr>
            <a:lvl2pPr lvl="1" algn="ctr">
              <a:spcBef>
                <a:spcPts val="2880"/>
              </a:spcBef>
              <a:spcAft>
                <a:spcPts val="0"/>
              </a:spcAft>
              <a:buSzPts val="11040"/>
              <a:buNone/>
              <a:defRPr>
                <a:solidFill>
                  <a:srgbClr val="888888"/>
                </a:solidFill>
              </a:defRPr>
            </a:lvl2pPr>
            <a:lvl3pPr lvl="2" algn="ctr">
              <a:spcBef>
                <a:spcPts val="2880"/>
              </a:spcBef>
              <a:spcAft>
                <a:spcPts val="0"/>
              </a:spcAft>
              <a:buSzPts val="9936"/>
              <a:buNone/>
              <a:defRPr>
                <a:solidFill>
                  <a:srgbClr val="888888"/>
                </a:solidFill>
              </a:defRPr>
            </a:lvl3pPr>
            <a:lvl4pPr lvl="3" algn="ctr">
              <a:spcBef>
                <a:spcPts val="2880"/>
              </a:spcBef>
              <a:spcAft>
                <a:spcPts val="0"/>
              </a:spcAft>
              <a:buSzPts val="8832"/>
              <a:buNone/>
              <a:defRPr>
                <a:solidFill>
                  <a:srgbClr val="888888"/>
                </a:solidFill>
              </a:defRPr>
            </a:lvl4pPr>
            <a:lvl5pPr lvl="4" algn="ctr">
              <a:spcBef>
                <a:spcPts val="2880"/>
              </a:spcBef>
              <a:spcAft>
                <a:spcPts val="0"/>
              </a:spcAft>
              <a:buSzPts val="7728"/>
              <a:buNone/>
              <a:defRPr>
                <a:solidFill>
                  <a:srgbClr val="888888"/>
                </a:solidFill>
              </a:defRPr>
            </a:lvl5pPr>
            <a:lvl6pPr lvl="5" algn="ctr">
              <a:spcBef>
                <a:spcPts val="2880"/>
              </a:spcBef>
              <a:spcAft>
                <a:spcPts val="0"/>
              </a:spcAft>
              <a:buSzPts val="7728"/>
              <a:buNone/>
              <a:defRPr>
                <a:solidFill>
                  <a:srgbClr val="888888"/>
                </a:solidFill>
              </a:defRPr>
            </a:lvl6pPr>
            <a:lvl7pPr lvl="6" algn="ctr">
              <a:spcBef>
                <a:spcPts val="2880"/>
              </a:spcBef>
              <a:spcAft>
                <a:spcPts val="0"/>
              </a:spcAft>
              <a:buSzPts val="7728"/>
              <a:buNone/>
              <a:defRPr>
                <a:solidFill>
                  <a:srgbClr val="888888"/>
                </a:solidFill>
              </a:defRPr>
            </a:lvl7pPr>
            <a:lvl8pPr lvl="7" algn="ctr">
              <a:spcBef>
                <a:spcPts val="2880"/>
              </a:spcBef>
              <a:spcAft>
                <a:spcPts val="0"/>
              </a:spcAft>
              <a:buSzPts val="7728"/>
              <a:buNone/>
              <a:defRPr>
                <a:solidFill>
                  <a:srgbClr val="888888"/>
                </a:solidFill>
              </a:defRPr>
            </a:lvl8pPr>
            <a:lvl9pPr lvl="8" algn="ctr">
              <a:spcBef>
                <a:spcPts val="2880"/>
              </a:spcBef>
              <a:spcAft>
                <a:spcPts val="2880"/>
              </a:spcAft>
              <a:buSzPts val="7728"/>
              <a:buNone/>
              <a:defRPr>
                <a:solidFill>
                  <a:srgbClr val="888888"/>
                </a:solidFill>
              </a:defRPr>
            </a:lvl9pPr>
          </a:lstStyle>
          <a:p/>
        </p:txBody>
      </p:sp>
      <p:sp>
        <p:nvSpPr>
          <p:cNvPr id="32" name="Google Shape;32;p3"/>
          <p:cNvSpPr txBox="1"/>
          <p:nvPr>
            <p:ph idx="10" type="dt"/>
          </p:nvPr>
        </p:nvSpPr>
        <p:spPr>
          <a:xfrm>
            <a:off x="33966337" y="24262091"/>
            <a:ext cx="37704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10762830" y="24262091"/>
            <a:ext cx="22763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38176979" y="24262091"/>
            <a:ext cx="23154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3"/>
          <p:cNvCxnSpPr/>
          <p:nvPr/>
        </p:nvCxnSpPr>
        <p:spPr>
          <a:xfrm>
            <a:off x="11311024" y="16662380"/>
            <a:ext cx="286332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cxnSp>
        <p:nvCxnSpPr>
          <p:cNvPr id="37" name="Google Shape;37;p4"/>
          <p:cNvCxnSpPr/>
          <p:nvPr/>
        </p:nvCxnSpPr>
        <p:spPr>
          <a:xfrm>
            <a:off x="7159404" y="11310048"/>
            <a:ext cx="36935100"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4"/>
          <p:cNvSpPr txBox="1"/>
          <p:nvPr>
            <p:ph type="title"/>
          </p:nvPr>
        </p:nvSpPr>
        <p:spPr>
          <a:xfrm>
            <a:off x="6590450" y="4393620"/>
            <a:ext cx="38073000" cy="62586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6590444" y="11952650"/>
            <a:ext cx="38073000" cy="165360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40" name="Google Shape;40;p4"/>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5"/>
          <p:cNvSpPr txBox="1"/>
          <p:nvPr>
            <p:ph type="title"/>
          </p:nvPr>
        </p:nvSpPr>
        <p:spPr>
          <a:xfrm>
            <a:off x="7159404" y="7878783"/>
            <a:ext cx="36935100" cy="87480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19200"/>
              <a:buFont typeface="Garamond"/>
              <a:buNone/>
              <a:defRPr b="0" sz="19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7159404" y="17927327"/>
            <a:ext cx="36935100" cy="5232000"/>
          </a:xfrm>
          <a:prstGeom prst="rect">
            <a:avLst/>
          </a:prstGeom>
          <a:noFill/>
          <a:ln>
            <a:noFill/>
          </a:ln>
        </p:spPr>
        <p:txBody>
          <a:bodyPr anchorCtr="0" anchor="t" bIns="45700" lIns="91425" spcFirstLastPara="1" rIns="91425" wrap="square" tIns="45700"/>
          <a:lstStyle>
            <a:lvl1pPr indent="-228600" lvl="0" marL="457200" algn="ctr">
              <a:spcBef>
                <a:spcPts val="2304"/>
              </a:spcBef>
              <a:spcAft>
                <a:spcPts val="0"/>
              </a:spcAft>
              <a:buSzPts val="13248"/>
              <a:buNone/>
              <a:defRPr sz="11520">
                <a:solidFill>
                  <a:schemeClr val="dk1"/>
                </a:solidFill>
              </a:defRPr>
            </a:lvl1pPr>
            <a:lvl2pPr indent="-228600" lvl="1" marL="914400" algn="l">
              <a:spcBef>
                <a:spcPts val="2880"/>
              </a:spcBef>
              <a:spcAft>
                <a:spcPts val="0"/>
              </a:spcAft>
              <a:buSzPts val="9936"/>
              <a:buNone/>
              <a:defRPr sz="8640">
                <a:solidFill>
                  <a:srgbClr val="888888"/>
                </a:solidFill>
              </a:defRPr>
            </a:lvl2pPr>
            <a:lvl3pPr indent="-228600" lvl="2" marL="1371600" algn="l">
              <a:spcBef>
                <a:spcPts val="2880"/>
              </a:spcBef>
              <a:spcAft>
                <a:spcPts val="0"/>
              </a:spcAft>
              <a:buSzPts val="8832"/>
              <a:buNone/>
              <a:defRPr sz="7680">
                <a:solidFill>
                  <a:srgbClr val="888888"/>
                </a:solidFill>
              </a:defRPr>
            </a:lvl3pPr>
            <a:lvl4pPr indent="-228600" lvl="3" marL="1828800" algn="l">
              <a:spcBef>
                <a:spcPts val="2880"/>
              </a:spcBef>
              <a:spcAft>
                <a:spcPts val="0"/>
              </a:spcAft>
              <a:buSzPts val="7728"/>
              <a:buNone/>
              <a:defRPr sz="6719">
                <a:solidFill>
                  <a:srgbClr val="888888"/>
                </a:solidFill>
              </a:defRPr>
            </a:lvl4pPr>
            <a:lvl5pPr indent="-228600" lvl="4" marL="2286000" algn="l">
              <a:spcBef>
                <a:spcPts val="2880"/>
              </a:spcBef>
              <a:spcAft>
                <a:spcPts val="0"/>
              </a:spcAft>
              <a:buSzPts val="7728"/>
              <a:buNone/>
              <a:defRPr sz="6719">
                <a:solidFill>
                  <a:srgbClr val="888888"/>
                </a:solidFill>
              </a:defRPr>
            </a:lvl5pPr>
            <a:lvl6pPr indent="-228600" lvl="5" marL="2743200" algn="l">
              <a:spcBef>
                <a:spcPts val="2880"/>
              </a:spcBef>
              <a:spcAft>
                <a:spcPts val="0"/>
              </a:spcAft>
              <a:buSzPts val="7728"/>
              <a:buNone/>
              <a:defRPr sz="6719">
                <a:solidFill>
                  <a:srgbClr val="888888"/>
                </a:solidFill>
              </a:defRPr>
            </a:lvl6pPr>
            <a:lvl7pPr indent="-228600" lvl="6" marL="3200400" algn="l">
              <a:spcBef>
                <a:spcPts val="2880"/>
              </a:spcBef>
              <a:spcAft>
                <a:spcPts val="0"/>
              </a:spcAft>
              <a:buSzPts val="7728"/>
              <a:buNone/>
              <a:defRPr sz="6719">
                <a:solidFill>
                  <a:srgbClr val="888888"/>
                </a:solidFill>
              </a:defRPr>
            </a:lvl7pPr>
            <a:lvl8pPr indent="-228600" lvl="7" marL="3657600" algn="l">
              <a:spcBef>
                <a:spcPts val="2880"/>
              </a:spcBef>
              <a:spcAft>
                <a:spcPts val="0"/>
              </a:spcAft>
              <a:buSzPts val="7728"/>
              <a:buNone/>
              <a:defRPr sz="6719">
                <a:solidFill>
                  <a:srgbClr val="888888"/>
                </a:solidFill>
              </a:defRPr>
            </a:lvl8pPr>
            <a:lvl9pPr indent="-228600" lvl="8" marL="4114800" algn="l">
              <a:spcBef>
                <a:spcPts val="2880"/>
              </a:spcBef>
              <a:spcAft>
                <a:spcPts val="2880"/>
              </a:spcAft>
              <a:buSzPts val="7728"/>
              <a:buNone/>
              <a:defRPr sz="6719">
                <a:solidFill>
                  <a:srgbClr val="888888"/>
                </a:solidFill>
              </a:defRPr>
            </a:lvl9pPr>
          </a:lstStyle>
          <a:p/>
        </p:txBody>
      </p:sp>
      <p:sp>
        <p:nvSpPr>
          <p:cNvPr id="46" name="Google Shape;46;p5"/>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5"/>
          <p:cNvCxnSpPr/>
          <p:nvPr/>
        </p:nvCxnSpPr>
        <p:spPr>
          <a:xfrm>
            <a:off x="7159412" y="17277081"/>
            <a:ext cx="369351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cxnSp>
        <p:nvCxnSpPr>
          <p:cNvPr id="51" name="Google Shape;51;p6"/>
          <p:cNvCxnSpPr/>
          <p:nvPr/>
        </p:nvCxnSpPr>
        <p:spPr>
          <a:xfrm>
            <a:off x="7159404" y="11310048"/>
            <a:ext cx="36935100"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6"/>
          <p:cNvSpPr txBox="1"/>
          <p:nvPr>
            <p:ph type="title"/>
          </p:nvPr>
        </p:nvSpPr>
        <p:spPr>
          <a:xfrm>
            <a:off x="6590450" y="4393620"/>
            <a:ext cx="38073000" cy="62586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6590450" y="11938407"/>
            <a:ext cx="18690300" cy="165471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54" name="Google Shape;54;p6"/>
          <p:cNvSpPr txBox="1"/>
          <p:nvPr>
            <p:ph idx="2" type="body"/>
          </p:nvPr>
        </p:nvSpPr>
        <p:spPr>
          <a:xfrm>
            <a:off x="26012851" y="11938407"/>
            <a:ext cx="18690300" cy="165471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55" name="Google Shape;55;p6"/>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7"/>
          <p:cNvSpPr txBox="1"/>
          <p:nvPr>
            <p:ph type="title"/>
          </p:nvPr>
        </p:nvSpPr>
        <p:spPr>
          <a:xfrm>
            <a:off x="6590450" y="4393620"/>
            <a:ext cx="38073000" cy="62586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92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 type="body"/>
          </p:nvPr>
        </p:nvSpPr>
        <p:spPr>
          <a:xfrm>
            <a:off x="6590460" y="12760958"/>
            <a:ext cx="18690300" cy="2766000"/>
          </a:xfrm>
          <a:prstGeom prst="rect">
            <a:avLst/>
          </a:prstGeom>
          <a:noFill/>
          <a:ln>
            <a:noFill/>
          </a:ln>
        </p:spPr>
        <p:txBody>
          <a:bodyPr anchorCtr="0" anchor="b" bIns="45700" lIns="91425" spcFirstLastPara="1" rIns="91425" wrap="square" tIns="45700"/>
          <a:lstStyle>
            <a:lvl1pPr indent="-228600" lvl="0" marL="457200" algn="l">
              <a:spcBef>
                <a:spcPts val="2304"/>
              </a:spcBef>
              <a:spcAft>
                <a:spcPts val="0"/>
              </a:spcAft>
              <a:buSzPts val="13248"/>
              <a:buNone/>
              <a:defRPr b="0" sz="11520">
                <a:solidFill>
                  <a:schemeClr val="accent1"/>
                </a:solidFill>
              </a:defRPr>
            </a:lvl1pPr>
            <a:lvl2pPr indent="-228600" lvl="1" marL="914400" algn="l">
              <a:spcBef>
                <a:spcPts val="2880"/>
              </a:spcBef>
              <a:spcAft>
                <a:spcPts val="0"/>
              </a:spcAft>
              <a:buSzPts val="11040"/>
              <a:buNone/>
              <a:defRPr b="1" sz="9600"/>
            </a:lvl2pPr>
            <a:lvl3pPr indent="-228600" lvl="2" marL="1371600" algn="l">
              <a:spcBef>
                <a:spcPts val="2880"/>
              </a:spcBef>
              <a:spcAft>
                <a:spcPts val="0"/>
              </a:spcAft>
              <a:buSzPts val="9936"/>
              <a:buNone/>
              <a:defRPr b="1" sz="8640"/>
            </a:lvl3pPr>
            <a:lvl4pPr indent="-228600" lvl="3" marL="1828800" algn="l">
              <a:spcBef>
                <a:spcPts val="2880"/>
              </a:spcBef>
              <a:spcAft>
                <a:spcPts val="0"/>
              </a:spcAft>
              <a:buSzPts val="8832"/>
              <a:buNone/>
              <a:defRPr b="1" sz="7680"/>
            </a:lvl4pPr>
            <a:lvl5pPr indent="-228600" lvl="4" marL="2286000" algn="l">
              <a:spcBef>
                <a:spcPts val="2880"/>
              </a:spcBef>
              <a:spcAft>
                <a:spcPts val="0"/>
              </a:spcAft>
              <a:buSzPts val="8832"/>
              <a:buNone/>
              <a:defRPr b="1" sz="7680"/>
            </a:lvl5pPr>
            <a:lvl6pPr indent="-228600" lvl="5" marL="2743200" algn="l">
              <a:spcBef>
                <a:spcPts val="2880"/>
              </a:spcBef>
              <a:spcAft>
                <a:spcPts val="0"/>
              </a:spcAft>
              <a:buSzPts val="8832"/>
              <a:buNone/>
              <a:defRPr b="1" sz="7680"/>
            </a:lvl6pPr>
            <a:lvl7pPr indent="-228600" lvl="6" marL="3200400" algn="l">
              <a:spcBef>
                <a:spcPts val="2880"/>
              </a:spcBef>
              <a:spcAft>
                <a:spcPts val="0"/>
              </a:spcAft>
              <a:buSzPts val="8832"/>
              <a:buNone/>
              <a:defRPr b="1" sz="7680"/>
            </a:lvl7pPr>
            <a:lvl8pPr indent="-228600" lvl="7" marL="3657600" algn="l">
              <a:spcBef>
                <a:spcPts val="2880"/>
              </a:spcBef>
              <a:spcAft>
                <a:spcPts val="0"/>
              </a:spcAft>
              <a:buSzPts val="8832"/>
              <a:buNone/>
              <a:defRPr b="1" sz="7680"/>
            </a:lvl8pPr>
            <a:lvl9pPr indent="-228600" lvl="8" marL="4114800" algn="l">
              <a:spcBef>
                <a:spcPts val="2880"/>
              </a:spcBef>
              <a:spcAft>
                <a:spcPts val="2880"/>
              </a:spcAft>
              <a:buSzPts val="8832"/>
              <a:buNone/>
              <a:defRPr b="1" sz="7680"/>
            </a:lvl9pPr>
          </a:lstStyle>
          <a:p/>
        </p:txBody>
      </p:sp>
      <p:sp>
        <p:nvSpPr>
          <p:cNvPr id="61" name="Google Shape;61;p7"/>
          <p:cNvSpPr txBox="1"/>
          <p:nvPr>
            <p:ph idx="2" type="body"/>
          </p:nvPr>
        </p:nvSpPr>
        <p:spPr>
          <a:xfrm>
            <a:off x="6590460" y="15567663"/>
            <a:ext cx="18690300" cy="129918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62" name="Google Shape;62;p7"/>
          <p:cNvSpPr txBox="1"/>
          <p:nvPr>
            <p:ph idx="3" type="body"/>
          </p:nvPr>
        </p:nvSpPr>
        <p:spPr>
          <a:xfrm>
            <a:off x="25994259" y="12760958"/>
            <a:ext cx="18690300" cy="2766000"/>
          </a:xfrm>
          <a:prstGeom prst="rect">
            <a:avLst/>
          </a:prstGeom>
          <a:noFill/>
          <a:ln>
            <a:noFill/>
          </a:ln>
        </p:spPr>
        <p:txBody>
          <a:bodyPr anchorCtr="0" anchor="b" bIns="45700" lIns="91425" spcFirstLastPara="1" rIns="91425" wrap="square" tIns="45700"/>
          <a:lstStyle>
            <a:lvl1pPr indent="-228600" lvl="0" marL="457200" algn="l">
              <a:spcBef>
                <a:spcPts val="2304"/>
              </a:spcBef>
              <a:spcAft>
                <a:spcPts val="0"/>
              </a:spcAft>
              <a:buSzPts val="13248"/>
              <a:buNone/>
              <a:defRPr b="0" sz="11520">
                <a:solidFill>
                  <a:schemeClr val="accent1"/>
                </a:solidFill>
              </a:defRPr>
            </a:lvl1pPr>
            <a:lvl2pPr indent="-228600" lvl="1" marL="914400" algn="l">
              <a:spcBef>
                <a:spcPts val="2880"/>
              </a:spcBef>
              <a:spcAft>
                <a:spcPts val="0"/>
              </a:spcAft>
              <a:buSzPts val="11040"/>
              <a:buNone/>
              <a:defRPr b="1" sz="9600"/>
            </a:lvl2pPr>
            <a:lvl3pPr indent="-228600" lvl="2" marL="1371600" algn="l">
              <a:spcBef>
                <a:spcPts val="2880"/>
              </a:spcBef>
              <a:spcAft>
                <a:spcPts val="0"/>
              </a:spcAft>
              <a:buSzPts val="9936"/>
              <a:buNone/>
              <a:defRPr b="1" sz="8640"/>
            </a:lvl3pPr>
            <a:lvl4pPr indent="-228600" lvl="3" marL="1828800" algn="l">
              <a:spcBef>
                <a:spcPts val="2880"/>
              </a:spcBef>
              <a:spcAft>
                <a:spcPts val="0"/>
              </a:spcAft>
              <a:buSzPts val="8832"/>
              <a:buNone/>
              <a:defRPr b="1" sz="7680"/>
            </a:lvl4pPr>
            <a:lvl5pPr indent="-228600" lvl="4" marL="2286000" algn="l">
              <a:spcBef>
                <a:spcPts val="2880"/>
              </a:spcBef>
              <a:spcAft>
                <a:spcPts val="0"/>
              </a:spcAft>
              <a:buSzPts val="8832"/>
              <a:buNone/>
              <a:defRPr b="1" sz="7680"/>
            </a:lvl5pPr>
            <a:lvl6pPr indent="-228600" lvl="5" marL="2743200" algn="l">
              <a:spcBef>
                <a:spcPts val="2880"/>
              </a:spcBef>
              <a:spcAft>
                <a:spcPts val="0"/>
              </a:spcAft>
              <a:buSzPts val="8832"/>
              <a:buNone/>
              <a:defRPr b="1" sz="7680"/>
            </a:lvl6pPr>
            <a:lvl7pPr indent="-228600" lvl="6" marL="3200400" algn="l">
              <a:spcBef>
                <a:spcPts val="2880"/>
              </a:spcBef>
              <a:spcAft>
                <a:spcPts val="0"/>
              </a:spcAft>
              <a:buSzPts val="8832"/>
              <a:buNone/>
              <a:defRPr b="1" sz="7680"/>
            </a:lvl7pPr>
            <a:lvl8pPr indent="-228600" lvl="7" marL="3657600" algn="l">
              <a:spcBef>
                <a:spcPts val="2880"/>
              </a:spcBef>
              <a:spcAft>
                <a:spcPts val="0"/>
              </a:spcAft>
              <a:buSzPts val="8832"/>
              <a:buNone/>
              <a:defRPr b="1" sz="7680"/>
            </a:lvl8pPr>
            <a:lvl9pPr indent="-228600" lvl="8" marL="4114800" algn="l">
              <a:spcBef>
                <a:spcPts val="2880"/>
              </a:spcBef>
              <a:spcAft>
                <a:spcPts val="2880"/>
              </a:spcAft>
              <a:buSzPts val="8832"/>
              <a:buNone/>
              <a:defRPr b="1" sz="7680"/>
            </a:lvl9pPr>
          </a:lstStyle>
          <a:p/>
        </p:txBody>
      </p:sp>
      <p:sp>
        <p:nvSpPr>
          <p:cNvPr id="63" name="Google Shape;63;p7"/>
          <p:cNvSpPr txBox="1"/>
          <p:nvPr>
            <p:ph idx="4" type="body"/>
          </p:nvPr>
        </p:nvSpPr>
        <p:spPr>
          <a:xfrm>
            <a:off x="25994259" y="15567663"/>
            <a:ext cx="18690300" cy="12991800"/>
          </a:xfrm>
          <a:prstGeom prst="rect">
            <a:avLst/>
          </a:prstGeom>
          <a:noFill/>
          <a:ln>
            <a:noFill/>
          </a:ln>
        </p:spPr>
        <p:txBody>
          <a:bodyPr anchorCtr="0" anchor="t"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64" name="Google Shape;64;p7"/>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7" name="Google Shape;67;p7"/>
          <p:cNvCxnSpPr/>
          <p:nvPr/>
        </p:nvCxnSpPr>
        <p:spPr>
          <a:xfrm>
            <a:off x="7159410" y="11302416"/>
            <a:ext cx="369351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8"/>
          <p:cNvSpPr txBox="1"/>
          <p:nvPr>
            <p:ph type="title"/>
          </p:nvPr>
        </p:nvSpPr>
        <p:spPr>
          <a:xfrm>
            <a:off x="6590446" y="4393620"/>
            <a:ext cx="38073000" cy="62586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8"/>
          <p:cNvCxnSpPr/>
          <p:nvPr/>
        </p:nvCxnSpPr>
        <p:spPr>
          <a:xfrm>
            <a:off x="7159410" y="11302416"/>
            <a:ext cx="369351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6590444" y="6664963"/>
            <a:ext cx="14206200" cy="65838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11520"/>
              <a:buFont typeface="Garamond"/>
              <a:buNone/>
              <a:defRPr b="0" sz="1152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 type="body"/>
          </p:nvPr>
        </p:nvSpPr>
        <p:spPr>
          <a:xfrm>
            <a:off x="23072350" y="4714236"/>
            <a:ext cx="21591000" cy="23490000"/>
          </a:xfrm>
          <a:prstGeom prst="rect">
            <a:avLst/>
          </a:prstGeom>
          <a:noFill/>
          <a:ln>
            <a:noFill/>
          </a:ln>
        </p:spPr>
        <p:txBody>
          <a:bodyPr anchorCtr="0" anchor="ctr" bIns="45700" lIns="91425" spcFirstLastPara="1" rIns="91425" wrap="square" tIns="45700"/>
          <a:lstStyle>
            <a:lvl1pPr indent="-360045" lvl="0" marL="457200" algn="l">
              <a:spcBef>
                <a:spcPts val="360"/>
              </a:spcBef>
              <a:spcAft>
                <a:spcPts val="0"/>
              </a:spcAft>
              <a:buSzPts val="2070"/>
              <a:buChar char="•"/>
              <a:defRPr/>
            </a:lvl1pPr>
            <a:lvl2pPr indent="-360044" lvl="1" marL="914400" algn="l">
              <a:spcBef>
                <a:spcPts val="2880"/>
              </a:spcBef>
              <a:spcAft>
                <a:spcPts val="0"/>
              </a:spcAft>
              <a:buSzPts val="2070"/>
              <a:buChar char="•"/>
              <a:defRPr/>
            </a:lvl2pPr>
            <a:lvl3pPr indent="-360044" lvl="2" marL="1371600" algn="l">
              <a:spcBef>
                <a:spcPts val="2880"/>
              </a:spcBef>
              <a:spcAft>
                <a:spcPts val="0"/>
              </a:spcAft>
              <a:buSzPts val="2070"/>
              <a:buChar char="•"/>
              <a:defRPr/>
            </a:lvl3pPr>
            <a:lvl4pPr indent="-360044" lvl="3" marL="1828800" algn="l">
              <a:spcBef>
                <a:spcPts val="2880"/>
              </a:spcBef>
              <a:spcAft>
                <a:spcPts val="0"/>
              </a:spcAft>
              <a:buSzPts val="2070"/>
              <a:buChar char="•"/>
              <a:defRPr/>
            </a:lvl4pPr>
            <a:lvl5pPr indent="-360045" lvl="4" marL="2286000" algn="l">
              <a:spcBef>
                <a:spcPts val="2880"/>
              </a:spcBef>
              <a:spcAft>
                <a:spcPts val="0"/>
              </a:spcAft>
              <a:buSzPts val="2070"/>
              <a:buChar char="•"/>
              <a:defRPr/>
            </a:lvl5pPr>
            <a:lvl6pPr indent="-360045" lvl="5" marL="2743200" algn="l">
              <a:spcBef>
                <a:spcPts val="2880"/>
              </a:spcBef>
              <a:spcAft>
                <a:spcPts val="0"/>
              </a:spcAft>
              <a:buSzPts val="2070"/>
              <a:buChar char="•"/>
              <a:defRPr/>
            </a:lvl6pPr>
            <a:lvl7pPr indent="-360045" lvl="6" marL="3200400" algn="l">
              <a:spcBef>
                <a:spcPts val="2880"/>
              </a:spcBef>
              <a:spcAft>
                <a:spcPts val="0"/>
              </a:spcAft>
              <a:buSzPts val="2070"/>
              <a:buChar char="•"/>
              <a:defRPr/>
            </a:lvl7pPr>
            <a:lvl8pPr indent="-360045" lvl="7" marL="3657600" algn="l">
              <a:spcBef>
                <a:spcPts val="2880"/>
              </a:spcBef>
              <a:spcAft>
                <a:spcPts val="0"/>
              </a:spcAft>
              <a:buSzPts val="2070"/>
              <a:buChar char="•"/>
              <a:defRPr/>
            </a:lvl8pPr>
            <a:lvl9pPr indent="-360045" lvl="8" marL="4114800" algn="l">
              <a:spcBef>
                <a:spcPts val="2880"/>
              </a:spcBef>
              <a:spcAft>
                <a:spcPts val="2880"/>
              </a:spcAft>
              <a:buSzPts val="2070"/>
              <a:buChar char="•"/>
              <a:defRPr/>
            </a:lvl9pPr>
          </a:lstStyle>
          <a:p/>
        </p:txBody>
      </p:sp>
      <p:sp>
        <p:nvSpPr>
          <p:cNvPr id="77" name="Google Shape;77;p9"/>
          <p:cNvSpPr txBox="1"/>
          <p:nvPr>
            <p:ph idx="2" type="body"/>
          </p:nvPr>
        </p:nvSpPr>
        <p:spPr>
          <a:xfrm>
            <a:off x="6590444" y="14549113"/>
            <a:ext cx="14206200" cy="11704200"/>
          </a:xfrm>
          <a:prstGeom prst="rect">
            <a:avLst/>
          </a:prstGeom>
          <a:noFill/>
          <a:ln>
            <a:noFill/>
          </a:ln>
        </p:spPr>
        <p:txBody>
          <a:bodyPr anchorCtr="0" anchor="t" bIns="45700" lIns="91425" spcFirstLastPara="1" rIns="91425" wrap="square" tIns="45700"/>
          <a:lstStyle>
            <a:lvl1pPr indent="-228600" lvl="0" marL="457200" algn="ctr">
              <a:spcBef>
                <a:spcPts val="1536"/>
              </a:spcBef>
              <a:spcAft>
                <a:spcPts val="0"/>
              </a:spcAft>
              <a:buSzPts val="8832"/>
              <a:buNone/>
              <a:defRPr sz="7680"/>
            </a:lvl1pPr>
            <a:lvl2pPr indent="-228600" lvl="1" marL="914400" algn="l">
              <a:spcBef>
                <a:spcPts val="2880"/>
              </a:spcBef>
              <a:spcAft>
                <a:spcPts val="0"/>
              </a:spcAft>
              <a:buSzPts val="6624"/>
              <a:buNone/>
              <a:defRPr sz="5760"/>
            </a:lvl2pPr>
            <a:lvl3pPr indent="-228600" lvl="2" marL="1371600" algn="l">
              <a:spcBef>
                <a:spcPts val="2880"/>
              </a:spcBef>
              <a:spcAft>
                <a:spcPts val="0"/>
              </a:spcAft>
              <a:buSzPts val="5520"/>
              <a:buNone/>
              <a:defRPr sz="4800"/>
            </a:lvl3pPr>
            <a:lvl4pPr indent="-228600" lvl="3" marL="1828800" algn="l">
              <a:spcBef>
                <a:spcPts val="2880"/>
              </a:spcBef>
              <a:spcAft>
                <a:spcPts val="0"/>
              </a:spcAft>
              <a:buSzPts val="4968"/>
              <a:buNone/>
              <a:defRPr sz="4320"/>
            </a:lvl4pPr>
            <a:lvl5pPr indent="-228600" lvl="4" marL="2286000" algn="l">
              <a:spcBef>
                <a:spcPts val="2880"/>
              </a:spcBef>
              <a:spcAft>
                <a:spcPts val="0"/>
              </a:spcAft>
              <a:buSzPts val="4968"/>
              <a:buNone/>
              <a:defRPr sz="4320"/>
            </a:lvl5pPr>
            <a:lvl6pPr indent="-228600" lvl="5" marL="2743200" algn="l">
              <a:spcBef>
                <a:spcPts val="2880"/>
              </a:spcBef>
              <a:spcAft>
                <a:spcPts val="0"/>
              </a:spcAft>
              <a:buSzPts val="4968"/>
              <a:buNone/>
              <a:defRPr sz="4320"/>
            </a:lvl6pPr>
            <a:lvl7pPr indent="-228600" lvl="6" marL="3200400" algn="l">
              <a:spcBef>
                <a:spcPts val="2880"/>
              </a:spcBef>
              <a:spcAft>
                <a:spcPts val="0"/>
              </a:spcAft>
              <a:buSzPts val="4968"/>
              <a:buNone/>
              <a:defRPr sz="4320"/>
            </a:lvl7pPr>
            <a:lvl8pPr indent="-228600" lvl="7" marL="3657600" algn="l">
              <a:spcBef>
                <a:spcPts val="2880"/>
              </a:spcBef>
              <a:spcAft>
                <a:spcPts val="0"/>
              </a:spcAft>
              <a:buSzPts val="4968"/>
              <a:buNone/>
              <a:defRPr sz="4320"/>
            </a:lvl8pPr>
            <a:lvl9pPr indent="-228600" lvl="8" marL="4114800" algn="l">
              <a:spcBef>
                <a:spcPts val="2880"/>
              </a:spcBef>
              <a:spcAft>
                <a:spcPts val="2880"/>
              </a:spcAft>
              <a:buSzPts val="4968"/>
              <a:buNone/>
              <a:defRPr sz="4320"/>
            </a:lvl9pPr>
          </a:lstStyle>
          <a:p/>
        </p:txBody>
      </p:sp>
      <p:sp>
        <p:nvSpPr>
          <p:cNvPr id="78" name="Google Shape;78;p9"/>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9"/>
          <p:cNvCxnSpPr/>
          <p:nvPr/>
        </p:nvCxnSpPr>
        <p:spPr>
          <a:xfrm>
            <a:off x="7159410" y="13980158"/>
            <a:ext cx="130680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6590444" y="9042394"/>
            <a:ext cx="20340300" cy="6583800"/>
          </a:xfrm>
          <a:prstGeom prst="rect">
            <a:avLst/>
          </a:prstGeom>
          <a:noFill/>
          <a:ln>
            <a:noFill/>
          </a:ln>
        </p:spPr>
        <p:txBody>
          <a:bodyPr anchorCtr="0" anchor="b" bIns="45700" lIns="91425" spcFirstLastPara="1" rIns="91425" wrap="square" tIns="45700"/>
          <a:lstStyle>
            <a:lvl1pPr lvl="0" algn="ctr">
              <a:spcBef>
                <a:spcPts val="0"/>
              </a:spcBef>
              <a:spcAft>
                <a:spcPts val="0"/>
              </a:spcAft>
              <a:buClr>
                <a:srgbClr val="262626"/>
              </a:buClr>
              <a:buSzPts val="11520"/>
              <a:buFont typeface="Garamond"/>
              <a:buNone/>
              <a:defRPr b="0" sz="1152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2" type="pic"/>
          </p:nvPr>
        </p:nvSpPr>
        <p:spPr>
          <a:xfrm>
            <a:off x="29025190" y="4958078"/>
            <a:ext cx="16404900" cy="23002200"/>
          </a:xfrm>
          <a:prstGeom prst="roundRect">
            <a:avLst>
              <a:gd fmla="val 0" name="adj"/>
            </a:avLst>
          </a:prstGeom>
          <a:noFill/>
          <a:ln cap="flat" cmpd="thickThin" w="57150">
            <a:solidFill>
              <a:srgbClr val="7F7F7F"/>
            </a:solidFill>
            <a:prstDash val="solid"/>
            <a:round/>
            <a:headEnd len="sm" w="sm" type="none"/>
            <a:tailEnd len="sm" w="sm" type="none"/>
          </a:ln>
        </p:spPr>
        <p:txBody>
          <a:bodyPr anchorCtr="0" anchor="t" bIns="45700" lIns="91425" spcFirstLastPara="1" rIns="91425" wrap="square" tIns="45700"/>
          <a:lstStyle>
            <a:lvl1pPr lvl="0" marR="0" rtl="0" algn="ctr">
              <a:spcBef>
                <a:spcPts val="1536"/>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1pPr>
            <a:lvl2pPr lvl="1"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2pPr>
            <a:lvl3pPr lvl="2"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3pPr>
            <a:lvl4pPr lvl="3"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4pPr>
            <a:lvl5pPr lvl="4"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5pPr>
            <a:lvl6pPr lvl="5"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6pPr>
            <a:lvl7pPr lvl="6"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7pPr>
            <a:lvl8pPr lvl="7" marR="0" rtl="0" algn="l">
              <a:spcBef>
                <a:spcPts val="2880"/>
              </a:spcBef>
              <a:spcAft>
                <a:spcPts val="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8pPr>
            <a:lvl9pPr lvl="8" marR="0" rtl="0" algn="l">
              <a:spcBef>
                <a:spcPts val="2880"/>
              </a:spcBef>
              <a:spcAft>
                <a:spcPts val="2880"/>
              </a:spcAft>
              <a:buClr>
                <a:schemeClr val="accent1"/>
              </a:buClr>
              <a:buSzPts val="8832"/>
              <a:buFont typeface="Arial"/>
              <a:buNone/>
              <a:defRPr b="0" i="0" sz="7680" u="none" cap="none" strike="noStrike">
                <a:solidFill>
                  <a:srgbClr val="262626"/>
                </a:solidFill>
                <a:latin typeface="Garamond"/>
                <a:ea typeface="Garamond"/>
                <a:cs typeface="Garamond"/>
                <a:sym typeface="Garamond"/>
              </a:defRPr>
            </a:lvl9pPr>
          </a:lstStyle>
          <a:p/>
        </p:txBody>
      </p:sp>
      <p:sp>
        <p:nvSpPr>
          <p:cNvPr id="85" name="Google Shape;85;p10"/>
          <p:cNvSpPr txBox="1"/>
          <p:nvPr>
            <p:ph idx="1" type="body"/>
          </p:nvPr>
        </p:nvSpPr>
        <p:spPr>
          <a:xfrm>
            <a:off x="6590446" y="15626073"/>
            <a:ext cx="20340300" cy="8778300"/>
          </a:xfrm>
          <a:prstGeom prst="rect">
            <a:avLst/>
          </a:prstGeom>
          <a:noFill/>
          <a:ln>
            <a:noFill/>
          </a:ln>
        </p:spPr>
        <p:txBody>
          <a:bodyPr anchorCtr="0" anchor="t" bIns="45700" lIns="91425" spcFirstLastPara="1" rIns="91425" wrap="square" tIns="45700"/>
          <a:lstStyle>
            <a:lvl1pPr indent="-228600" lvl="0" marL="457200" algn="ctr">
              <a:spcBef>
                <a:spcPts val="1536"/>
              </a:spcBef>
              <a:spcAft>
                <a:spcPts val="0"/>
              </a:spcAft>
              <a:buSzPts val="8832"/>
              <a:buNone/>
              <a:defRPr sz="7680"/>
            </a:lvl1pPr>
            <a:lvl2pPr indent="-228600" lvl="1" marL="914400" algn="l">
              <a:spcBef>
                <a:spcPts val="2880"/>
              </a:spcBef>
              <a:spcAft>
                <a:spcPts val="0"/>
              </a:spcAft>
              <a:buSzPts val="6624"/>
              <a:buNone/>
              <a:defRPr sz="5760"/>
            </a:lvl2pPr>
            <a:lvl3pPr indent="-228600" lvl="2" marL="1371600" algn="l">
              <a:spcBef>
                <a:spcPts val="2880"/>
              </a:spcBef>
              <a:spcAft>
                <a:spcPts val="0"/>
              </a:spcAft>
              <a:buSzPts val="5520"/>
              <a:buNone/>
              <a:defRPr sz="4800"/>
            </a:lvl3pPr>
            <a:lvl4pPr indent="-228600" lvl="3" marL="1828800" algn="l">
              <a:spcBef>
                <a:spcPts val="2880"/>
              </a:spcBef>
              <a:spcAft>
                <a:spcPts val="0"/>
              </a:spcAft>
              <a:buSzPts val="4968"/>
              <a:buNone/>
              <a:defRPr sz="4320"/>
            </a:lvl4pPr>
            <a:lvl5pPr indent="-228600" lvl="4" marL="2286000" algn="l">
              <a:spcBef>
                <a:spcPts val="2880"/>
              </a:spcBef>
              <a:spcAft>
                <a:spcPts val="0"/>
              </a:spcAft>
              <a:buSzPts val="4968"/>
              <a:buNone/>
              <a:defRPr sz="4320"/>
            </a:lvl5pPr>
            <a:lvl6pPr indent="-228600" lvl="5" marL="2743200" algn="l">
              <a:spcBef>
                <a:spcPts val="2880"/>
              </a:spcBef>
              <a:spcAft>
                <a:spcPts val="0"/>
              </a:spcAft>
              <a:buSzPts val="4968"/>
              <a:buNone/>
              <a:defRPr sz="4320"/>
            </a:lvl6pPr>
            <a:lvl7pPr indent="-228600" lvl="6" marL="3200400" algn="l">
              <a:spcBef>
                <a:spcPts val="2880"/>
              </a:spcBef>
              <a:spcAft>
                <a:spcPts val="0"/>
              </a:spcAft>
              <a:buSzPts val="4968"/>
              <a:buNone/>
              <a:defRPr sz="4320"/>
            </a:lvl7pPr>
            <a:lvl8pPr indent="-228600" lvl="7" marL="3657600" algn="l">
              <a:spcBef>
                <a:spcPts val="2880"/>
              </a:spcBef>
              <a:spcAft>
                <a:spcPts val="0"/>
              </a:spcAft>
              <a:buSzPts val="4968"/>
              <a:buNone/>
              <a:defRPr sz="4320"/>
            </a:lvl8pPr>
            <a:lvl9pPr indent="-228600" lvl="8" marL="4114800" algn="l">
              <a:spcBef>
                <a:spcPts val="2880"/>
              </a:spcBef>
              <a:spcAft>
                <a:spcPts val="2880"/>
              </a:spcAft>
              <a:buSzPts val="4968"/>
              <a:buNone/>
              <a:defRPr sz="4320"/>
            </a:lvl9pPr>
          </a:lstStyle>
          <a:p/>
        </p:txBody>
      </p:sp>
      <p:sp>
        <p:nvSpPr>
          <p:cNvPr id="86" name="Google Shape;86;p10"/>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2" y="0"/>
            <a:ext cx="51253816" cy="32918400"/>
            <a:chOff x="0" y="0"/>
            <a:chExt cx="9152467" cy="6858000"/>
          </a:xfrm>
        </p:grpSpPr>
        <p:pic>
          <p:nvPicPr>
            <p:cNvPr descr="SD-PanelContent.png" id="11" name="Google Shape;11;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 name="Google Shape;12;p1"/>
            <p:cNvSpPr/>
            <p:nvPr/>
          </p:nvSpPr>
          <p:spPr>
            <a:xfrm>
              <a:off x="553888" y="542807"/>
              <a:ext cx="8039776" cy="5756392"/>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
            <p:cNvPicPr preferRelativeResize="0"/>
            <p:nvPr/>
          </p:nvPicPr>
          <p:blipFill rotWithShape="1">
            <a:blip r:embed="rId3">
              <a:alphaModFix/>
            </a:blip>
            <a:srcRect b="0" l="1" r="14240" t="0"/>
            <a:stretch/>
          </p:blipFill>
          <p:spPr>
            <a:xfrm>
              <a:off x="0" y="3128434"/>
              <a:ext cx="685800" cy="606425"/>
            </a:xfrm>
            <a:prstGeom prst="rect">
              <a:avLst/>
            </a:prstGeom>
            <a:noFill/>
            <a:ln>
              <a:noFill/>
            </a:ln>
          </p:spPr>
        </p:pic>
        <p:pic>
          <p:nvPicPr>
            <p:cNvPr descr="HDRibbonContent-UniformTrim.png" id="14" name="Google Shape;14;p1"/>
            <p:cNvPicPr preferRelativeResize="0"/>
            <p:nvPr/>
          </p:nvPicPr>
          <p:blipFill rotWithShape="1">
            <a:blip r:embed="rId3">
              <a:alphaModFix/>
            </a:blip>
            <a:srcRect b="0" l="1" r="14240" t="0"/>
            <a:stretch/>
          </p:blipFill>
          <p:spPr>
            <a:xfrm>
              <a:off x="8466667" y="3128434"/>
              <a:ext cx="685800" cy="606425"/>
            </a:xfrm>
            <a:prstGeom prst="rect">
              <a:avLst/>
            </a:prstGeom>
            <a:noFill/>
            <a:ln>
              <a:noFill/>
            </a:ln>
          </p:spPr>
        </p:pic>
      </p:grpSp>
      <p:sp>
        <p:nvSpPr>
          <p:cNvPr id="15" name="Google Shape;15;p1"/>
          <p:cNvSpPr txBox="1"/>
          <p:nvPr>
            <p:ph type="title"/>
          </p:nvPr>
        </p:nvSpPr>
        <p:spPr>
          <a:xfrm>
            <a:off x="6590450" y="4393620"/>
            <a:ext cx="38073000" cy="6258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262626"/>
              </a:buClr>
              <a:buSzPts val="19200"/>
              <a:buFont typeface="Garamond"/>
              <a:buNone/>
              <a:defRPr b="0" i="0" sz="192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
          <p:cNvSpPr txBox="1"/>
          <p:nvPr>
            <p:ph idx="1" type="body"/>
          </p:nvPr>
        </p:nvSpPr>
        <p:spPr>
          <a:xfrm>
            <a:off x="6590444" y="11952650"/>
            <a:ext cx="38073000" cy="16536000"/>
          </a:xfrm>
          <a:prstGeom prst="rect">
            <a:avLst/>
          </a:prstGeom>
          <a:noFill/>
          <a:ln>
            <a:noFill/>
          </a:ln>
        </p:spPr>
        <p:txBody>
          <a:bodyPr anchorCtr="0" anchor="t" bIns="45700" lIns="91425" spcFirstLastPara="1" rIns="91425" wrap="square" tIns="45700"/>
          <a:lstStyle>
            <a:lvl1pPr indent="-1069848" lvl="0" marL="457200" marR="0" rtl="0" algn="l">
              <a:spcBef>
                <a:spcPts val="2304"/>
              </a:spcBef>
              <a:spcAft>
                <a:spcPts val="0"/>
              </a:spcAft>
              <a:buClr>
                <a:schemeClr val="accent1"/>
              </a:buClr>
              <a:buSzPts val="13248"/>
              <a:buFont typeface="Arial"/>
              <a:buChar char="•"/>
              <a:defRPr b="0" i="0" sz="11520" u="none" cap="none" strike="noStrike">
                <a:solidFill>
                  <a:srgbClr val="262626"/>
                </a:solidFill>
                <a:latin typeface="Garamond"/>
                <a:ea typeface="Garamond"/>
                <a:cs typeface="Garamond"/>
                <a:sym typeface="Garamond"/>
              </a:defRPr>
            </a:lvl1pPr>
            <a:lvl2pPr indent="-929639" lvl="1" marL="914400" marR="0" rtl="0" algn="l">
              <a:spcBef>
                <a:spcPts val="2880"/>
              </a:spcBef>
              <a:spcAft>
                <a:spcPts val="0"/>
              </a:spcAft>
              <a:buClr>
                <a:schemeClr val="accent1"/>
              </a:buClr>
              <a:buSzPts val="11040"/>
              <a:buFont typeface="Arial"/>
              <a:buChar char="•"/>
              <a:defRPr b="0" i="0" sz="9600" u="none" cap="none" strike="noStrike">
                <a:solidFill>
                  <a:srgbClr val="262626"/>
                </a:solidFill>
                <a:latin typeface="Garamond"/>
                <a:ea typeface="Garamond"/>
                <a:cs typeface="Garamond"/>
                <a:sym typeface="Garamond"/>
              </a:defRPr>
            </a:lvl2pPr>
            <a:lvl3pPr indent="-859536" lvl="2" marL="1371600" marR="0" rtl="0" algn="l">
              <a:spcBef>
                <a:spcPts val="2880"/>
              </a:spcBef>
              <a:spcAft>
                <a:spcPts val="0"/>
              </a:spcAft>
              <a:buClr>
                <a:schemeClr val="accent1"/>
              </a:buClr>
              <a:buSzPts val="9936"/>
              <a:buFont typeface="Arial"/>
              <a:buChar char="•"/>
              <a:defRPr b="0" i="0" sz="8640" u="none" cap="none" strike="noStrike">
                <a:solidFill>
                  <a:srgbClr val="262626"/>
                </a:solidFill>
                <a:latin typeface="Garamond"/>
                <a:ea typeface="Garamond"/>
                <a:cs typeface="Garamond"/>
                <a:sym typeface="Garamond"/>
              </a:defRPr>
            </a:lvl3pPr>
            <a:lvl4pPr indent="-789432" lvl="3" marL="1828800" marR="0" rtl="0" algn="l">
              <a:spcBef>
                <a:spcPts val="2880"/>
              </a:spcBef>
              <a:spcAft>
                <a:spcPts val="0"/>
              </a:spcAft>
              <a:buClr>
                <a:schemeClr val="accent1"/>
              </a:buClr>
              <a:buSzPts val="8832"/>
              <a:buFont typeface="Arial"/>
              <a:buChar char="•"/>
              <a:defRPr b="0" i="0" sz="7680" u="none" cap="none" strike="noStrike">
                <a:solidFill>
                  <a:srgbClr val="262626"/>
                </a:solidFill>
                <a:latin typeface="Garamond"/>
                <a:ea typeface="Garamond"/>
                <a:cs typeface="Garamond"/>
                <a:sym typeface="Garamond"/>
              </a:defRPr>
            </a:lvl4pPr>
            <a:lvl5pPr indent="-719328" lvl="4" marL="2286000" marR="0" rtl="0" algn="l">
              <a:spcBef>
                <a:spcPts val="2880"/>
              </a:spcBef>
              <a:spcAft>
                <a:spcPts val="0"/>
              </a:spcAft>
              <a:buClr>
                <a:schemeClr val="accent1"/>
              </a:buClr>
              <a:buSzPts val="7728"/>
              <a:buFont typeface="Arial"/>
              <a:buChar char="•"/>
              <a:defRPr b="0" i="0" sz="6719" u="none" cap="none" strike="noStrike">
                <a:solidFill>
                  <a:srgbClr val="262626"/>
                </a:solidFill>
                <a:latin typeface="Garamond"/>
                <a:ea typeface="Garamond"/>
                <a:cs typeface="Garamond"/>
                <a:sym typeface="Garamond"/>
              </a:defRPr>
            </a:lvl5pPr>
            <a:lvl6pPr indent="-719328" lvl="5" marL="2743200" marR="0" rtl="0" algn="l">
              <a:spcBef>
                <a:spcPts val="2880"/>
              </a:spcBef>
              <a:spcAft>
                <a:spcPts val="0"/>
              </a:spcAft>
              <a:buClr>
                <a:schemeClr val="accent1"/>
              </a:buClr>
              <a:buSzPts val="7728"/>
              <a:buFont typeface="Arial"/>
              <a:buChar char="•"/>
              <a:defRPr b="0" i="0" sz="6719" u="none" cap="none" strike="noStrike">
                <a:solidFill>
                  <a:srgbClr val="262626"/>
                </a:solidFill>
                <a:latin typeface="Garamond"/>
                <a:ea typeface="Garamond"/>
                <a:cs typeface="Garamond"/>
                <a:sym typeface="Garamond"/>
              </a:defRPr>
            </a:lvl6pPr>
            <a:lvl7pPr indent="-719328" lvl="6" marL="3200400" marR="0" rtl="0" algn="l">
              <a:spcBef>
                <a:spcPts val="2880"/>
              </a:spcBef>
              <a:spcAft>
                <a:spcPts val="0"/>
              </a:spcAft>
              <a:buClr>
                <a:schemeClr val="accent1"/>
              </a:buClr>
              <a:buSzPts val="7728"/>
              <a:buFont typeface="Arial"/>
              <a:buChar char="•"/>
              <a:defRPr b="0" i="0" sz="6719" u="none" cap="none" strike="noStrike">
                <a:solidFill>
                  <a:srgbClr val="262626"/>
                </a:solidFill>
                <a:latin typeface="Garamond"/>
                <a:ea typeface="Garamond"/>
                <a:cs typeface="Garamond"/>
                <a:sym typeface="Garamond"/>
              </a:defRPr>
            </a:lvl7pPr>
            <a:lvl8pPr indent="-719328" lvl="7" marL="3657600" marR="0" rtl="0" algn="l">
              <a:spcBef>
                <a:spcPts val="2880"/>
              </a:spcBef>
              <a:spcAft>
                <a:spcPts val="0"/>
              </a:spcAft>
              <a:buClr>
                <a:schemeClr val="accent1"/>
              </a:buClr>
              <a:buSzPts val="7728"/>
              <a:buFont typeface="Arial"/>
              <a:buChar char="•"/>
              <a:defRPr b="0" i="0" sz="6719" u="none" cap="none" strike="noStrike">
                <a:solidFill>
                  <a:srgbClr val="262626"/>
                </a:solidFill>
                <a:latin typeface="Garamond"/>
                <a:ea typeface="Garamond"/>
                <a:cs typeface="Garamond"/>
                <a:sym typeface="Garamond"/>
              </a:defRPr>
            </a:lvl8pPr>
            <a:lvl9pPr indent="-719328" lvl="8" marL="4114800" marR="0" rtl="0" algn="l">
              <a:spcBef>
                <a:spcPts val="2880"/>
              </a:spcBef>
              <a:spcAft>
                <a:spcPts val="2880"/>
              </a:spcAft>
              <a:buClr>
                <a:schemeClr val="accent1"/>
              </a:buClr>
              <a:buSzPts val="7728"/>
              <a:buFont typeface="Arial"/>
              <a:buChar char="•"/>
              <a:defRPr b="0" i="0" sz="6719" u="none" cap="none" strike="noStrike">
                <a:solidFill>
                  <a:srgbClr val="262626"/>
                </a:solidFill>
                <a:latin typeface="Garamond"/>
                <a:ea typeface="Garamond"/>
                <a:cs typeface="Garamond"/>
                <a:sym typeface="Garamond"/>
              </a:defRPr>
            </a:lvl9pPr>
          </a:lstStyle>
          <a:p/>
        </p:txBody>
      </p:sp>
      <p:sp>
        <p:nvSpPr>
          <p:cNvPr id="17" name="Google Shape;17;p1"/>
          <p:cNvSpPr txBox="1"/>
          <p:nvPr>
            <p:ph idx="10" type="dt"/>
          </p:nvPr>
        </p:nvSpPr>
        <p:spPr>
          <a:xfrm>
            <a:off x="35597355" y="28610559"/>
            <a:ext cx="6430500" cy="13410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48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
          <p:cNvSpPr txBox="1"/>
          <p:nvPr>
            <p:ph idx="11" type="ftr"/>
          </p:nvPr>
        </p:nvSpPr>
        <p:spPr>
          <a:xfrm>
            <a:off x="6590446" y="28610559"/>
            <a:ext cx="28586100" cy="1341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8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
          <p:cNvSpPr txBox="1"/>
          <p:nvPr>
            <p:ph idx="12" type="sldNum"/>
          </p:nvPr>
        </p:nvSpPr>
        <p:spPr>
          <a:xfrm>
            <a:off x="42448510" y="28610559"/>
            <a:ext cx="2214900" cy="13410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800" u="none" cap="none" strike="noStrike">
                <a:solidFill>
                  <a:schemeClr val="dk1"/>
                </a:solidFill>
                <a:latin typeface="Garamond"/>
                <a:ea typeface="Garamond"/>
                <a:cs typeface="Garamond"/>
                <a:sym typeface="Garamond"/>
              </a:defRPr>
            </a:lvl1pPr>
            <a:lvl2pPr indent="0" lvl="1" marL="0" marR="0" rtl="0" algn="r">
              <a:spcBef>
                <a:spcPts val="0"/>
              </a:spcBef>
              <a:buNone/>
              <a:defRPr b="0" i="0" sz="4800" u="none" cap="none" strike="noStrike">
                <a:solidFill>
                  <a:schemeClr val="dk1"/>
                </a:solidFill>
                <a:latin typeface="Garamond"/>
                <a:ea typeface="Garamond"/>
                <a:cs typeface="Garamond"/>
                <a:sym typeface="Garamond"/>
              </a:defRPr>
            </a:lvl2pPr>
            <a:lvl3pPr indent="0" lvl="2" marL="0" marR="0" rtl="0" algn="r">
              <a:spcBef>
                <a:spcPts val="0"/>
              </a:spcBef>
              <a:buNone/>
              <a:defRPr b="0" i="0" sz="4800" u="none" cap="none" strike="noStrike">
                <a:solidFill>
                  <a:schemeClr val="dk1"/>
                </a:solidFill>
                <a:latin typeface="Garamond"/>
                <a:ea typeface="Garamond"/>
                <a:cs typeface="Garamond"/>
                <a:sym typeface="Garamond"/>
              </a:defRPr>
            </a:lvl3pPr>
            <a:lvl4pPr indent="0" lvl="3" marL="0" marR="0" rtl="0" algn="r">
              <a:spcBef>
                <a:spcPts val="0"/>
              </a:spcBef>
              <a:buNone/>
              <a:defRPr b="0" i="0" sz="4800" u="none" cap="none" strike="noStrike">
                <a:solidFill>
                  <a:schemeClr val="dk1"/>
                </a:solidFill>
                <a:latin typeface="Garamond"/>
                <a:ea typeface="Garamond"/>
                <a:cs typeface="Garamond"/>
                <a:sym typeface="Garamond"/>
              </a:defRPr>
            </a:lvl4pPr>
            <a:lvl5pPr indent="0" lvl="4" marL="0" marR="0" rtl="0" algn="r">
              <a:spcBef>
                <a:spcPts val="0"/>
              </a:spcBef>
              <a:buNone/>
              <a:defRPr b="0" i="0" sz="4800" u="none" cap="none" strike="noStrike">
                <a:solidFill>
                  <a:schemeClr val="dk1"/>
                </a:solidFill>
                <a:latin typeface="Garamond"/>
                <a:ea typeface="Garamond"/>
                <a:cs typeface="Garamond"/>
                <a:sym typeface="Garamond"/>
              </a:defRPr>
            </a:lvl5pPr>
            <a:lvl6pPr indent="0" lvl="5" marL="0" marR="0" rtl="0" algn="r">
              <a:spcBef>
                <a:spcPts val="0"/>
              </a:spcBef>
              <a:buNone/>
              <a:defRPr b="0" i="0" sz="4800" u="none" cap="none" strike="noStrike">
                <a:solidFill>
                  <a:schemeClr val="dk1"/>
                </a:solidFill>
                <a:latin typeface="Garamond"/>
                <a:ea typeface="Garamond"/>
                <a:cs typeface="Garamond"/>
                <a:sym typeface="Garamond"/>
              </a:defRPr>
            </a:lvl6pPr>
            <a:lvl7pPr indent="0" lvl="6" marL="0" marR="0" rtl="0" algn="r">
              <a:spcBef>
                <a:spcPts val="0"/>
              </a:spcBef>
              <a:buNone/>
              <a:defRPr b="0" i="0" sz="4800" u="none" cap="none" strike="noStrike">
                <a:solidFill>
                  <a:schemeClr val="dk1"/>
                </a:solidFill>
                <a:latin typeface="Garamond"/>
                <a:ea typeface="Garamond"/>
                <a:cs typeface="Garamond"/>
                <a:sym typeface="Garamond"/>
              </a:defRPr>
            </a:lvl7pPr>
            <a:lvl8pPr indent="0" lvl="7" marL="0" marR="0" rtl="0" algn="r">
              <a:spcBef>
                <a:spcPts val="0"/>
              </a:spcBef>
              <a:buNone/>
              <a:defRPr b="0" i="0" sz="4800" u="none" cap="none" strike="noStrike">
                <a:solidFill>
                  <a:schemeClr val="dk1"/>
                </a:solidFill>
                <a:latin typeface="Garamond"/>
                <a:ea typeface="Garamond"/>
                <a:cs typeface="Garamond"/>
                <a:sym typeface="Garamond"/>
              </a:defRPr>
            </a:lvl8pPr>
            <a:lvl9pPr indent="0" lvl="8" marL="0" marR="0" rtl="0" algn="r">
              <a:spcBef>
                <a:spcPts val="0"/>
              </a:spcBef>
              <a:buNone/>
              <a:defRPr b="0" i="0" sz="4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9.jpg"/><Relationship Id="rId13" Type="http://schemas.openxmlformats.org/officeDocument/2006/relationships/image" Target="../media/image10.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x.doi.org/10.17632/rscbjbr9sj.2" TargetMode="External"/><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F2F2F2"/>
        </a:solidFill>
      </p:bgPr>
    </p:bg>
    <p:spTree>
      <p:nvGrpSpPr>
        <p:cNvPr id="155" name="Shape 155"/>
        <p:cNvGrpSpPr/>
        <p:nvPr/>
      </p:nvGrpSpPr>
      <p:grpSpPr>
        <a:xfrm>
          <a:off x="0" y="0"/>
          <a:ext cx="0" cy="0"/>
          <a:chOff x="0" y="0"/>
          <a:chExt cx="0" cy="0"/>
        </a:xfrm>
      </p:grpSpPr>
      <p:grpSp>
        <p:nvGrpSpPr>
          <p:cNvPr id="156" name="Google Shape;156;p19"/>
          <p:cNvGrpSpPr/>
          <p:nvPr/>
        </p:nvGrpSpPr>
        <p:grpSpPr>
          <a:xfrm>
            <a:off x="1054618" y="975001"/>
            <a:ext cx="48761736" cy="4533572"/>
            <a:chOff x="1054474" y="495300"/>
            <a:chExt cx="41794579" cy="4610100"/>
          </a:xfrm>
        </p:grpSpPr>
        <p:sp>
          <p:nvSpPr>
            <p:cNvPr id="157" name="Google Shape;157;p19"/>
            <p:cNvSpPr txBox="1"/>
            <p:nvPr/>
          </p:nvSpPr>
          <p:spPr>
            <a:xfrm>
              <a:off x="1054474" y="495301"/>
              <a:ext cx="41782253" cy="4610099"/>
            </a:xfrm>
            <a:prstGeom prst="rect">
              <a:avLst/>
            </a:prstGeom>
            <a:solidFill>
              <a:srgbClr val="1D4B37"/>
            </a:solidFill>
            <a:ln>
              <a:noFill/>
            </a:ln>
          </p:spPr>
          <p:txBody>
            <a:bodyPr anchorCtr="0" anchor="ctr" bIns="30575" lIns="61150" spcFirstLastPara="1" rIns="61150" wrap="square" tIns="30575">
              <a:noAutofit/>
            </a:bodyPr>
            <a:lstStyle/>
            <a:p>
              <a:pPr indent="0" lvl="0" marL="0" marR="0" rtl="0" algn="ctr">
                <a:spcBef>
                  <a:spcPts val="0"/>
                </a:spcBef>
                <a:spcAft>
                  <a:spcPts val="0"/>
                </a:spcAft>
                <a:buNone/>
              </a:pPr>
              <a:r>
                <a:t/>
              </a:r>
              <a:endParaRPr b="1" i="1" sz="4200" u="sng" cap="none" strike="noStrike">
                <a:solidFill>
                  <a:schemeClr val="lt1"/>
                </a:solidFill>
                <a:latin typeface="Arial"/>
                <a:ea typeface="Arial"/>
                <a:cs typeface="Arial"/>
                <a:sym typeface="Arial"/>
              </a:endParaRPr>
            </a:p>
          </p:txBody>
        </p:sp>
        <p:sp>
          <p:nvSpPr>
            <p:cNvPr id="158" name="Google Shape;158;p19"/>
            <p:cNvSpPr txBox="1"/>
            <p:nvPr/>
          </p:nvSpPr>
          <p:spPr>
            <a:xfrm>
              <a:off x="1066800" y="495300"/>
              <a:ext cx="41782253" cy="4610099"/>
            </a:xfrm>
            <a:prstGeom prst="rect">
              <a:avLst/>
            </a:prstGeom>
            <a:solidFill>
              <a:srgbClr val="0082A5">
                <a:alpha val="20000"/>
              </a:srgbClr>
            </a:solidFill>
            <a:ln>
              <a:noFill/>
            </a:ln>
          </p:spPr>
          <p:txBody>
            <a:bodyPr anchorCtr="0" anchor="ctr" bIns="30575" lIns="61150" spcFirstLastPara="1" rIns="61150" wrap="square" tIns="30575">
              <a:noAutofit/>
            </a:bodyPr>
            <a:lstStyle/>
            <a:p>
              <a:pPr indent="0" lvl="0" marL="0" marR="0" rtl="0" algn="ctr">
                <a:spcBef>
                  <a:spcPts val="0"/>
                </a:spcBef>
                <a:spcAft>
                  <a:spcPts val="0"/>
                </a:spcAft>
                <a:buNone/>
              </a:pPr>
              <a:r>
                <a:t/>
              </a:r>
              <a:endParaRPr b="1" i="1" sz="4200" u="sng" cap="none" strike="noStrike">
                <a:solidFill>
                  <a:schemeClr val="lt1"/>
                </a:solidFill>
                <a:latin typeface="Arial"/>
                <a:ea typeface="Arial"/>
                <a:cs typeface="Arial"/>
                <a:sym typeface="Arial"/>
              </a:endParaRPr>
            </a:p>
          </p:txBody>
        </p:sp>
      </p:grpSp>
      <p:sp>
        <p:nvSpPr>
          <p:cNvPr id="159" name="Google Shape;159;p19"/>
          <p:cNvSpPr txBox="1"/>
          <p:nvPr/>
        </p:nvSpPr>
        <p:spPr>
          <a:xfrm>
            <a:off x="10645775" y="1425325"/>
            <a:ext cx="29803500" cy="39801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US" sz="7200">
                <a:solidFill>
                  <a:schemeClr val="lt1"/>
                </a:solidFill>
                <a:latin typeface="Lucida Sans"/>
                <a:ea typeface="Lucida Sans"/>
                <a:cs typeface="Lucida Sans"/>
                <a:sym typeface="Lucida Sans"/>
              </a:rPr>
              <a:t>A COST-SAVING </a:t>
            </a:r>
            <a:r>
              <a:rPr b="1" lang="en-US" sz="7200">
                <a:solidFill>
                  <a:schemeClr val="lt1"/>
                </a:solidFill>
                <a:latin typeface="Lucida Sans"/>
                <a:ea typeface="Lucida Sans"/>
                <a:cs typeface="Lucida Sans"/>
                <a:sym typeface="Lucida Sans"/>
              </a:rPr>
              <a:t>MEDICAL IMAGE LABELING APP</a:t>
            </a:r>
            <a:r>
              <a:rPr b="1" lang="en-US" sz="7200">
                <a:solidFill>
                  <a:schemeClr val="lt1"/>
                </a:solidFill>
                <a:latin typeface="Lucida Sans"/>
                <a:ea typeface="Lucida Sans"/>
                <a:cs typeface="Lucida Sans"/>
                <a:sym typeface="Lucida Sans"/>
              </a:rPr>
              <a:t> USING </a:t>
            </a:r>
            <a:r>
              <a:rPr b="1" lang="en-US" sz="7200">
                <a:solidFill>
                  <a:schemeClr val="lt1"/>
                </a:solidFill>
                <a:latin typeface="Lucida Sans"/>
                <a:ea typeface="Lucida Sans"/>
                <a:cs typeface="Lucida Sans"/>
                <a:sym typeface="Lucida Sans"/>
              </a:rPr>
              <a:t>TRANSFER LEARNING &amp; ACTIVE LEARNING </a:t>
            </a:r>
            <a:endParaRPr b="1" sz="7200">
              <a:solidFill>
                <a:schemeClr val="lt1"/>
              </a:solidFill>
              <a:latin typeface="Lucida Sans"/>
              <a:ea typeface="Lucida Sans"/>
              <a:cs typeface="Lucida Sans"/>
              <a:sym typeface="Lucida Sans"/>
            </a:endParaRPr>
          </a:p>
          <a:p>
            <a:pPr indent="0" lvl="0" marL="0" marR="0" rtl="0" algn="ctr">
              <a:spcBef>
                <a:spcPts val="0"/>
              </a:spcBef>
              <a:spcAft>
                <a:spcPts val="0"/>
              </a:spcAft>
              <a:buNone/>
            </a:pPr>
            <a:r>
              <a:t/>
            </a:r>
            <a:endParaRPr/>
          </a:p>
          <a:p>
            <a:pPr indent="0" lvl="0" marL="0" marR="0" rtl="0" algn="ctr">
              <a:spcBef>
                <a:spcPts val="1120"/>
              </a:spcBef>
              <a:spcAft>
                <a:spcPts val="0"/>
              </a:spcAft>
              <a:buNone/>
            </a:pPr>
            <a:r>
              <a:rPr b="1" lang="en-US" sz="5600">
                <a:solidFill>
                  <a:schemeClr val="lt1"/>
                </a:solidFill>
                <a:latin typeface="Lucida Sans"/>
                <a:ea typeface="Lucida Sans"/>
                <a:cs typeface="Lucida Sans"/>
                <a:sym typeface="Lucida Sans"/>
              </a:rPr>
              <a:t>Tyler Iams</a:t>
            </a:r>
            <a:r>
              <a:rPr b="1" i="0" lang="en-US" sz="5600" u="none" cap="none" strike="noStrike">
                <a:solidFill>
                  <a:schemeClr val="lt1"/>
                </a:solidFill>
                <a:latin typeface="Lucida Sans"/>
                <a:ea typeface="Lucida Sans"/>
                <a:cs typeface="Lucida Sans"/>
                <a:sym typeface="Lucida Sans"/>
              </a:rPr>
              <a:t>, </a:t>
            </a:r>
            <a:r>
              <a:rPr b="1" lang="en-US" sz="5600">
                <a:solidFill>
                  <a:schemeClr val="lt1"/>
                </a:solidFill>
                <a:latin typeface="Lucida Sans"/>
                <a:ea typeface="Lucida Sans"/>
                <a:cs typeface="Lucida Sans"/>
                <a:sym typeface="Lucida Sans"/>
              </a:rPr>
              <a:t>Omid Khazaie</a:t>
            </a:r>
            <a:r>
              <a:rPr b="1" i="0" lang="en-US" sz="5600" u="none" cap="none" strike="noStrike">
                <a:solidFill>
                  <a:schemeClr val="lt1"/>
                </a:solidFill>
                <a:latin typeface="Lucida Sans"/>
                <a:ea typeface="Lucida Sans"/>
                <a:cs typeface="Lucida Sans"/>
                <a:sym typeface="Lucida Sans"/>
              </a:rPr>
              <a:t>, </a:t>
            </a:r>
            <a:r>
              <a:rPr b="1" lang="en-US" sz="5600">
                <a:solidFill>
                  <a:schemeClr val="lt1"/>
                </a:solidFill>
                <a:latin typeface="Lucida Sans"/>
                <a:ea typeface="Lucida Sans"/>
                <a:cs typeface="Lucida Sans"/>
                <a:sym typeface="Lucida Sans"/>
              </a:rPr>
              <a:t>Soodabeh Sarafrazi</a:t>
            </a:r>
            <a:endParaRPr b="1" i="0" sz="5600" u="none" cap="none" strike="noStrike">
              <a:solidFill>
                <a:schemeClr val="lt1"/>
              </a:solidFill>
              <a:latin typeface="Lucida Sans"/>
              <a:ea typeface="Lucida Sans"/>
              <a:cs typeface="Lucida Sans"/>
              <a:sym typeface="Lucida Sans"/>
            </a:endParaRPr>
          </a:p>
          <a:p>
            <a:pPr indent="0" lvl="0" marL="0" marR="0" rtl="0" algn="ctr">
              <a:spcBef>
                <a:spcPts val="0"/>
              </a:spcBef>
              <a:spcAft>
                <a:spcPts val="0"/>
              </a:spcAft>
              <a:buNone/>
            </a:pPr>
            <a:r>
              <a:rPr b="1" i="0" lang="en-US" sz="4200" u="none" cap="none" strike="noStrike">
                <a:solidFill>
                  <a:schemeClr val="lt1"/>
                </a:solidFill>
                <a:latin typeface="Lucida Sans"/>
                <a:ea typeface="Lucida Sans"/>
                <a:cs typeface="Lucida Sans"/>
                <a:sym typeface="Lucida Sans"/>
              </a:rPr>
              <a:t>College of Art and Sciences, University of San Francisco</a:t>
            </a:r>
            <a:endParaRPr/>
          </a:p>
        </p:txBody>
      </p:sp>
      <p:sp>
        <p:nvSpPr>
          <p:cNvPr id="160" name="Google Shape;160;p19"/>
          <p:cNvSpPr txBox="1"/>
          <p:nvPr/>
        </p:nvSpPr>
        <p:spPr>
          <a:xfrm>
            <a:off x="1244600" y="7458300"/>
            <a:ext cx="12712800" cy="6210000"/>
          </a:xfrm>
          <a:prstGeom prst="rect">
            <a:avLst/>
          </a:prstGeom>
          <a:solidFill>
            <a:schemeClr val="lt1"/>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Traditional supervised learning models use labeled data that is available to induce a model. An active learning algorithm, on the other hand, chooses more informative unlabeled data , and query for labels from a user </a:t>
            </a:r>
            <a:r>
              <a:rPr lang="en-US" sz="2800">
                <a:solidFill>
                  <a:srgbClr val="222222"/>
                </a:solidFill>
                <a:latin typeface="Times New Roman"/>
                <a:ea typeface="Times New Roman"/>
                <a:cs typeface="Times New Roman"/>
                <a:sym typeface="Times New Roman"/>
              </a:rPr>
              <a:t>(or some other information source)</a:t>
            </a:r>
            <a:r>
              <a:rPr lang="en-US" sz="2800">
                <a:solidFill>
                  <a:schemeClr val="dk1"/>
                </a:solidFill>
                <a:latin typeface="Times New Roman"/>
                <a:ea typeface="Times New Roman"/>
                <a:cs typeface="Times New Roman"/>
                <a:sym typeface="Times New Roman"/>
              </a:rPr>
              <a:t>. This way a learner begins with a small set of labeled data, and selectively adds to it. The goal is to achieve greater accuracy with fewer labeled training instances and therefore, reduce the total labeling cost. Active Learning is well-suited when </a:t>
            </a:r>
            <a:r>
              <a:rPr lang="en-US" sz="2800">
                <a:solidFill>
                  <a:srgbClr val="222222"/>
                </a:solidFill>
                <a:latin typeface="Times New Roman"/>
                <a:ea typeface="Times New Roman"/>
                <a:cs typeface="Times New Roman"/>
                <a:sym typeface="Times New Roman"/>
              </a:rPr>
              <a:t>unlabeled data is abundant, but labeling is expensive.[1] In this project we are using the Ridge Regression model for the Active Learning analysis. At each training steps, the model returns the least confidence cases using </a:t>
            </a:r>
            <a:endParaRPr sz="2800">
              <a:solidFill>
                <a:srgbClr val="22222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solidFill>
                  <a:srgbClr val="222222"/>
                </a:solidFill>
                <a:latin typeface="Times New Roman"/>
                <a:ea typeface="Times New Roman"/>
                <a:cs typeface="Times New Roman"/>
                <a:sym typeface="Times New Roman"/>
              </a:rPr>
              <a:t>Cross-entropy loss. These cases then will be</a:t>
            </a:r>
            <a:endParaRPr sz="2800">
              <a:solidFill>
                <a:srgbClr val="22222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solidFill>
                  <a:srgbClr val="222222"/>
                </a:solidFill>
                <a:latin typeface="Times New Roman"/>
                <a:ea typeface="Times New Roman"/>
                <a:cs typeface="Times New Roman"/>
                <a:sym typeface="Times New Roman"/>
              </a:rPr>
              <a:t>sent to medical </a:t>
            </a:r>
            <a:r>
              <a:rPr lang="en-US" sz="2800">
                <a:solidFill>
                  <a:srgbClr val="222222"/>
                </a:solidFill>
                <a:latin typeface="Times New Roman"/>
                <a:ea typeface="Times New Roman"/>
                <a:cs typeface="Times New Roman"/>
                <a:sym typeface="Times New Roman"/>
              </a:rPr>
              <a:t>professional</a:t>
            </a:r>
            <a:r>
              <a:rPr lang="en-US" sz="2800">
                <a:solidFill>
                  <a:srgbClr val="222222"/>
                </a:solidFill>
                <a:latin typeface="Times New Roman"/>
                <a:ea typeface="Times New Roman"/>
                <a:cs typeface="Times New Roman"/>
                <a:sym typeface="Times New Roman"/>
              </a:rPr>
              <a:t> for labeling. </a:t>
            </a:r>
            <a:endParaRPr sz="2800">
              <a:solidFill>
                <a:srgbClr val="22222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800">
                <a:solidFill>
                  <a:srgbClr val="222222"/>
                </a:solidFill>
                <a:latin typeface="Times New Roman"/>
                <a:ea typeface="Times New Roman"/>
                <a:cs typeface="Times New Roman"/>
                <a:sym typeface="Times New Roman"/>
              </a:rPr>
              <a:t>Then we re-train the model </a:t>
            </a:r>
            <a:r>
              <a:rPr lang="en-US" sz="2800">
                <a:solidFill>
                  <a:srgbClr val="222222"/>
                </a:solidFill>
                <a:latin typeface="Times New Roman"/>
                <a:ea typeface="Times New Roman"/>
                <a:cs typeface="Times New Roman"/>
                <a:sym typeface="Times New Roman"/>
              </a:rPr>
              <a:t>again</a:t>
            </a:r>
            <a:r>
              <a:rPr lang="en-US" sz="2800">
                <a:solidFill>
                  <a:srgbClr val="222222"/>
                </a:solidFill>
                <a:latin typeface="Times New Roman"/>
                <a:ea typeface="Times New Roman"/>
                <a:cs typeface="Times New Roman"/>
                <a:sym typeface="Times New Roman"/>
              </a:rPr>
              <a:t> and again.</a:t>
            </a:r>
            <a:endParaRPr sz="2800">
              <a:solidFill>
                <a:srgbClr val="222222"/>
              </a:solidFill>
              <a:latin typeface="Times New Roman"/>
              <a:ea typeface="Times New Roman"/>
              <a:cs typeface="Times New Roman"/>
              <a:sym typeface="Times New Roman"/>
            </a:endParaRPr>
          </a:p>
        </p:txBody>
      </p:sp>
      <p:sp>
        <p:nvSpPr>
          <p:cNvPr id="161" name="Google Shape;161;p19"/>
          <p:cNvSpPr txBox="1"/>
          <p:nvPr/>
        </p:nvSpPr>
        <p:spPr>
          <a:xfrm>
            <a:off x="1155700" y="24698700"/>
            <a:ext cx="12890400" cy="7171200"/>
          </a:xfrm>
          <a:prstGeom prst="rect">
            <a:avLst/>
          </a:prstGeom>
          <a:solidFill>
            <a:srgbClr val="D0E0E3"/>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marR="0" rtl="0" algn="l">
              <a:lnSpc>
                <a:spcPct val="100000"/>
              </a:lnSpc>
              <a:spcBef>
                <a:spcPts val="0"/>
              </a:spcBef>
              <a:spcAft>
                <a:spcPts val="0"/>
              </a:spcAft>
              <a:buNone/>
            </a:pPr>
            <a:r>
              <a:rPr b="1" lang="en-US" sz="2800">
                <a:latin typeface="Times New Roman"/>
                <a:ea typeface="Times New Roman"/>
                <a:cs typeface="Times New Roman"/>
                <a:sym typeface="Times New Roman"/>
              </a:rPr>
              <a:t>Datasets: </a:t>
            </a:r>
            <a:r>
              <a:rPr lang="en-US" sz="2800">
                <a:latin typeface="Times New Roman"/>
                <a:ea typeface="Times New Roman"/>
                <a:cs typeface="Times New Roman"/>
                <a:sym typeface="Times New Roman"/>
              </a:rPr>
              <a:t>We used the following </a:t>
            </a:r>
            <a:r>
              <a:rPr lang="en-US" sz="2800">
                <a:latin typeface="Times New Roman"/>
                <a:ea typeface="Times New Roman"/>
                <a:cs typeface="Times New Roman"/>
                <a:sym typeface="Times New Roman"/>
              </a:rPr>
              <a:t>imaging datasets in this app:</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Chest X-Ray Images (Pneumonia) - kaggle [3]</a:t>
            </a:r>
            <a:endParaRPr sz="2800">
              <a:latin typeface="Times New Roman"/>
              <a:ea typeface="Times New Roman"/>
              <a:cs typeface="Times New Roman"/>
              <a:sym typeface="Times New Roman"/>
            </a:endParaRPr>
          </a:p>
          <a:p>
            <a:pPr indent="-406400" lvl="1" marL="9144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5,863 labeled images of Chest X-Rays</a:t>
            </a:r>
            <a:endParaRPr sz="2800">
              <a:latin typeface="Times New Roman"/>
              <a:ea typeface="Times New Roman"/>
              <a:cs typeface="Times New Roman"/>
              <a:sym typeface="Times New Roman"/>
            </a:endParaRPr>
          </a:p>
          <a:p>
            <a:pPr indent="-406400" lvl="1" marL="9144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2 categories: Pneumonia/Normal</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Malaria cellular imaging dataset</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Skin Cancer dataset</a:t>
            </a:r>
            <a:endParaRPr sz="2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800">
                <a:latin typeface="Times New Roman"/>
                <a:ea typeface="Times New Roman"/>
                <a:cs typeface="Times New Roman"/>
                <a:sym typeface="Times New Roman"/>
              </a:rPr>
              <a:t>Models:</a:t>
            </a:r>
            <a:r>
              <a:rPr lang="en-US" sz="2800">
                <a:latin typeface="Times New Roman"/>
                <a:ea typeface="Times New Roman"/>
                <a:cs typeface="Times New Roman"/>
                <a:sym typeface="Times New Roman"/>
              </a:rPr>
              <a:t> We used the following pre-trained keras models:</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InceptionV3                   </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Xception  </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VGG16                   </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VGG19                   </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MobileNetV2</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NASNetMobile</a:t>
            </a:r>
            <a:endParaRPr sz="2800">
              <a:latin typeface="Times New Roman"/>
              <a:ea typeface="Times New Roman"/>
              <a:cs typeface="Times New Roman"/>
              <a:sym typeface="Times New Roman"/>
            </a:endParaRPr>
          </a:p>
          <a:p>
            <a:pPr indent="-406400" lvl="0" marL="457200" marR="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DenseNet121</a:t>
            </a:r>
            <a:endParaRPr sz="2800">
              <a:latin typeface="Times New Roman"/>
              <a:ea typeface="Times New Roman"/>
              <a:cs typeface="Times New Roman"/>
              <a:sym typeface="Times New Roman"/>
            </a:endParaRPr>
          </a:p>
        </p:txBody>
      </p:sp>
      <p:grpSp>
        <p:nvGrpSpPr>
          <p:cNvPr id="162" name="Google Shape;162;p19"/>
          <p:cNvGrpSpPr/>
          <p:nvPr/>
        </p:nvGrpSpPr>
        <p:grpSpPr>
          <a:xfrm>
            <a:off x="1244636" y="5953100"/>
            <a:ext cx="12842713" cy="946293"/>
            <a:chOff x="1066799" y="5958162"/>
            <a:chExt cx="11007725" cy="946293"/>
          </a:xfrm>
        </p:grpSpPr>
        <p:sp>
          <p:nvSpPr>
            <p:cNvPr id="163" name="Google Shape;163;p19"/>
            <p:cNvSpPr txBox="1"/>
            <p:nvPr/>
          </p:nvSpPr>
          <p:spPr>
            <a:xfrm>
              <a:off x="1066799" y="5958162"/>
              <a:ext cx="11007725" cy="946293"/>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64" name="Google Shape;164;p19"/>
            <p:cNvSpPr txBox="1"/>
            <p:nvPr/>
          </p:nvSpPr>
          <p:spPr>
            <a:xfrm>
              <a:off x="1157514" y="6046588"/>
              <a:ext cx="10805886" cy="769441"/>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ACTIVE LEARNING</a:t>
              </a:r>
              <a:endParaRPr b="1" i="0" sz="3200" u="none" cap="none" strike="noStrike">
                <a:solidFill>
                  <a:schemeClr val="lt1"/>
                </a:solidFill>
                <a:latin typeface="Lucida Sans"/>
                <a:ea typeface="Lucida Sans"/>
                <a:cs typeface="Lucida Sans"/>
                <a:sym typeface="Lucida Sans"/>
              </a:endParaRPr>
            </a:p>
          </p:txBody>
        </p:sp>
      </p:grpSp>
      <p:grpSp>
        <p:nvGrpSpPr>
          <p:cNvPr id="165" name="Google Shape;165;p19"/>
          <p:cNvGrpSpPr/>
          <p:nvPr/>
        </p:nvGrpSpPr>
        <p:grpSpPr>
          <a:xfrm>
            <a:off x="1229834" y="23317200"/>
            <a:ext cx="12842567" cy="946200"/>
            <a:chOff x="1066799" y="6447262"/>
            <a:chExt cx="11007600" cy="946200"/>
          </a:xfrm>
        </p:grpSpPr>
        <p:sp>
          <p:nvSpPr>
            <p:cNvPr id="166" name="Google Shape;166;p19"/>
            <p:cNvSpPr txBox="1"/>
            <p:nvPr/>
          </p:nvSpPr>
          <p:spPr>
            <a:xfrm>
              <a:off x="1066799" y="6447262"/>
              <a:ext cx="11007600" cy="946200"/>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67" name="Google Shape;167;p19"/>
            <p:cNvSpPr txBox="1"/>
            <p:nvPr/>
          </p:nvSpPr>
          <p:spPr>
            <a:xfrm>
              <a:off x="1124789" y="6535663"/>
              <a:ext cx="10806000" cy="769500"/>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DATASETS AND MODELING</a:t>
              </a:r>
              <a:endParaRPr b="1" i="0" sz="3200" u="none" cap="none" strike="noStrike">
                <a:solidFill>
                  <a:schemeClr val="lt1"/>
                </a:solidFill>
                <a:latin typeface="Lucida Sans"/>
                <a:ea typeface="Lucida Sans"/>
                <a:cs typeface="Lucida Sans"/>
                <a:sym typeface="Lucida Sans"/>
              </a:endParaRPr>
            </a:p>
          </p:txBody>
        </p:sp>
      </p:grpSp>
      <p:sp>
        <p:nvSpPr>
          <p:cNvPr id="168" name="Google Shape;168;p19"/>
          <p:cNvSpPr txBox="1"/>
          <p:nvPr/>
        </p:nvSpPr>
        <p:spPr>
          <a:xfrm>
            <a:off x="15516375" y="7394475"/>
            <a:ext cx="20262600" cy="6210000"/>
          </a:xfrm>
          <a:prstGeom prst="rect">
            <a:avLst/>
          </a:prstGeom>
          <a:solidFill>
            <a:schemeClr val="lt1"/>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marR="0" rtl="0" algn="just">
              <a:lnSpc>
                <a:spcPct val="100000"/>
              </a:lnSpc>
              <a:spcBef>
                <a:spcPts val="0"/>
              </a:spcBef>
              <a:spcAft>
                <a:spcPts val="0"/>
              </a:spcAft>
              <a:buNone/>
            </a:pPr>
            <a:r>
              <a:rPr lang="en-US" sz="2800">
                <a:latin typeface="Times New Roman"/>
                <a:ea typeface="Times New Roman"/>
                <a:cs typeface="Times New Roman"/>
                <a:sym typeface="Times New Roman"/>
              </a:rPr>
              <a:t>Unlabeled image data is widely available and accessible across the web and within most major global industries.  Within the health-care industry, applying diagnostic labels to images is often quite expensive, as only a qualified professional can accurately classify things like X-Ray images, MRI images, and various other scans.  Therefore, when creating a mathematical model that attempts to perform image classification tasks on large amounts of (mostly) unlabeled data, it is critical to choose images that provide the maximum amount of information to the model about the classification task.  Active Learning is a process by which a subset of labeled image data is used to train a model, and that model is used to generate the probabilities of each image in an unlabeled subset belonging to a particular class.  These probabilities can be used to quickly generate a better model with the rationale that the least confident predictions made by the initial model provide us with the images that provide the most information about the classification task.  Further, transfer learning is the process by which an existing Artificial Neural Network is repurposed for the featurization of unlabeled data.  In this project, our group combined the techniques of Transfer Learning and Active Learning to various datasets to generate mathematical models to quickly, and accurately, classify images from a dataset, using minimal labeled image data.   We created a Web Application that allows users who may not have the computer science or statistical modeling skills to accomplish this task on their own, to accomplish the task.</a:t>
            </a:r>
            <a:endParaRPr sz="2800">
              <a:latin typeface="Times New Roman"/>
              <a:ea typeface="Times New Roman"/>
              <a:cs typeface="Times New Roman"/>
              <a:sym typeface="Times New Roman"/>
            </a:endParaRPr>
          </a:p>
        </p:txBody>
      </p:sp>
      <p:sp>
        <p:nvSpPr>
          <p:cNvPr id="169" name="Google Shape;169;p19"/>
          <p:cNvSpPr txBox="1"/>
          <p:nvPr/>
        </p:nvSpPr>
        <p:spPr>
          <a:xfrm>
            <a:off x="1294621" y="21159025"/>
            <a:ext cx="12712800" cy="17559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i="1" lang="en-US" sz="2400" u="none" cap="none" strike="noStrike">
                <a:solidFill>
                  <a:srgbClr val="1D4B37"/>
                </a:solidFill>
              </a:rPr>
              <a:t>Figure 1.1 </a:t>
            </a:r>
            <a:r>
              <a:rPr b="1" i="1" lang="en-US" sz="2400">
                <a:solidFill>
                  <a:srgbClr val="1D4B37"/>
                </a:solidFill>
              </a:rPr>
              <a:t>Active Selection Learning versus Passive Selection Learning </a:t>
            </a:r>
            <a:r>
              <a:rPr b="1" i="1" lang="en-US" sz="2400">
                <a:solidFill>
                  <a:srgbClr val="1D4B37"/>
                </a:solidFill>
              </a:rPr>
              <a:t>without</a:t>
            </a:r>
            <a:r>
              <a:rPr b="1" i="1" lang="en-US" sz="2400">
                <a:solidFill>
                  <a:srgbClr val="1D4B37"/>
                </a:solidFill>
              </a:rPr>
              <a:t> tuning lambda</a:t>
            </a:r>
            <a:endParaRPr b="1" i="1" sz="2400">
              <a:solidFill>
                <a:srgbClr val="1D4B37"/>
              </a:solidFill>
            </a:endParaRPr>
          </a:p>
          <a:p>
            <a:pPr indent="0" lvl="0" marL="0" marR="0" rtl="0" algn="l">
              <a:spcBef>
                <a:spcPts val="0"/>
              </a:spcBef>
              <a:spcAft>
                <a:spcPts val="0"/>
              </a:spcAft>
              <a:buNone/>
            </a:pPr>
            <a:r>
              <a:t/>
            </a:r>
            <a:endParaRPr b="1" i="1" sz="2400">
              <a:solidFill>
                <a:srgbClr val="1D4B37"/>
              </a:solidFill>
            </a:endParaRPr>
          </a:p>
          <a:p>
            <a:pPr indent="0" lvl="0" marL="0" rtl="0" algn="l">
              <a:spcBef>
                <a:spcPts val="0"/>
              </a:spcBef>
              <a:spcAft>
                <a:spcPts val="0"/>
              </a:spcAft>
              <a:buClr>
                <a:schemeClr val="dk1"/>
              </a:buClr>
              <a:buFont typeface="Arial"/>
              <a:buNone/>
            </a:pPr>
            <a:r>
              <a:rPr b="1" i="1" lang="en-US" sz="2400">
                <a:solidFill>
                  <a:srgbClr val="1D4B37"/>
                </a:solidFill>
              </a:rPr>
              <a:t>Figure 1.2 Active Selection Learning versus Passive Selection Learning with Internal and External Validation to tune lambda</a:t>
            </a:r>
            <a:endParaRPr b="1" i="1" sz="2400">
              <a:solidFill>
                <a:srgbClr val="1D4B37"/>
              </a:solidFill>
            </a:endParaRPr>
          </a:p>
          <a:p>
            <a:pPr indent="0" lvl="0" marL="0" marR="0" rtl="0" algn="l">
              <a:spcBef>
                <a:spcPts val="0"/>
              </a:spcBef>
              <a:spcAft>
                <a:spcPts val="0"/>
              </a:spcAft>
              <a:buNone/>
            </a:pPr>
            <a:r>
              <a:t/>
            </a:r>
            <a:endParaRPr sz="2400">
              <a:solidFill>
                <a:srgbClr val="1D4B37"/>
              </a:solidFill>
            </a:endParaRPr>
          </a:p>
        </p:txBody>
      </p:sp>
      <p:sp>
        <p:nvSpPr>
          <p:cNvPr id="170" name="Google Shape;170;p19"/>
          <p:cNvSpPr txBox="1"/>
          <p:nvPr/>
        </p:nvSpPr>
        <p:spPr>
          <a:xfrm>
            <a:off x="15516375" y="24917350"/>
            <a:ext cx="20218200" cy="5882700"/>
          </a:xfrm>
          <a:prstGeom prst="rect">
            <a:avLst/>
          </a:prstGeom>
          <a:solidFill>
            <a:srgbClr val="FFFFFF"/>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marR="0" rtl="0" algn="l">
              <a:lnSpc>
                <a:spcPct val="100000"/>
              </a:lnSpc>
              <a:spcBef>
                <a:spcPts val="0"/>
              </a:spcBef>
              <a:spcAft>
                <a:spcPts val="0"/>
              </a:spcAft>
              <a:buNone/>
            </a:pPr>
            <a:r>
              <a:rPr b="1" lang="en-US" sz="2800">
                <a:latin typeface="Times New Roman"/>
                <a:ea typeface="Times New Roman"/>
                <a:cs typeface="Times New Roman"/>
                <a:sym typeface="Times New Roman"/>
              </a:rPr>
              <a:t>Transfer Learning:</a:t>
            </a:r>
            <a:endParaRPr b="1" sz="2800">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US" sz="2800">
                <a:latin typeface="Times New Roman"/>
                <a:ea typeface="Times New Roman"/>
                <a:cs typeface="Times New Roman"/>
                <a:sym typeface="Times New Roman"/>
              </a:rPr>
              <a:t>we used keras pre-trained Keras models and developed packages for featurizing images in python. Then, we will call these functions in R using reticulate library.</a:t>
            </a:r>
            <a:endParaRPr sz="2800">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b="1" lang="en-US" sz="2800">
                <a:latin typeface="Times New Roman"/>
                <a:ea typeface="Times New Roman"/>
                <a:cs typeface="Times New Roman"/>
                <a:sym typeface="Times New Roman"/>
              </a:rPr>
              <a:t>Active </a:t>
            </a:r>
            <a:r>
              <a:rPr b="1" lang="en-US" sz="2800">
                <a:latin typeface="Times New Roman"/>
                <a:ea typeface="Times New Roman"/>
                <a:cs typeface="Times New Roman"/>
                <a:sym typeface="Times New Roman"/>
              </a:rPr>
              <a:t>Learning</a:t>
            </a:r>
            <a:r>
              <a:rPr b="1"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lang="en-US" sz="2800">
                <a:latin typeface="Times New Roman"/>
                <a:ea typeface="Times New Roman"/>
                <a:cs typeface="Times New Roman"/>
                <a:sym typeface="Times New Roman"/>
              </a:rPr>
              <a:t>we used R to developed the active learning models.</a:t>
            </a:r>
            <a:endParaRPr sz="2800">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rPr b="1" lang="en-US" sz="2800">
                <a:latin typeface="Times New Roman"/>
                <a:ea typeface="Times New Roman"/>
                <a:cs typeface="Times New Roman"/>
                <a:sym typeface="Times New Roman"/>
              </a:rPr>
              <a:t>Web Application design:</a:t>
            </a:r>
            <a:endParaRPr sz="2800">
              <a:latin typeface="Times New Roman"/>
              <a:ea typeface="Times New Roman"/>
              <a:cs typeface="Times New Roman"/>
              <a:sym typeface="Times New Roman"/>
            </a:endParaRPr>
          </a:p>
          <a:p>
            <a:pPr indent="0" lvl="0" marL="0" marR="0" rtl="0" algn="l">
              <a:lnSpc>
                <a:spcPct val="100000"/>
              </a:lnSpc>
              <a:spcBef>
                <a:spcPts val="1000"/>
              </a:spcBef>
              <a:spcAft>
                <a:spcPts val="1000"/>
              </a:spcAft>
              <a:buNone/>
            </a:pPr>
            <a:r>
              <a:rPr lang="en-US" sz="2800">
                <a:latin typeface="Times New Roman"/>
                <a:ea typeface="Times New Roman"/>
                <a:cs typeface="Times New Roman"/>
                <a:sym typeface="Times New Roman"/>
              </a:rPr>
              <a:t>We used R Shiny to develop our application that user </a:t>
            </a:r>
            <a:r>
              <a:rPr lang="en-US" sz="2800">
                <a:latin typeface="Times New Roman"/>
                <a:ea typeface="Times New Roman"/>
                <a:cs typeface="Times New Roman"/>
                <a:sym typeface="Times New Roman"/>
              </a:rPr>
              <a:t>interacts</a:t>
            </a:r>
            <a:r>
              <a:rPr lang="en-US" sz="2800">
                <a:latin typeface="Times New Roman"/>
                <a:ea typeface="Times New Roman"/>
                <a:cs typeface="Times New Roman"/>
                <a:sym typeface="Times New Roman"/>
              </a:rPr>
              <a:t> with.</a:t>
            </a:r>
            <a:endParaRPr sz="2800">
              <a:latin typeface="Times New Roman"/>
              <a:ea typeface="Times New Roman"/>
              <a:cs typeface="Times New Roman"/>
              <a:sym typeface="Times New Roman"/>
            </a:endParaRPr>
          </a:p>
        </p:txBody>
      </p:sp>
      <p:grpSp>
        <p:nvGrpSpPr>
          <p:cNvPr id="171" name="Google Shape;171;p19"/>
          <p:cNvGrpSpPr/>
          <p:nvPr/>
        </p:nvGrpSpPr>
        <p:grpSpPr>
          <a:xfrm>
            <a:off x="15471632" y="5953110"/>
            <a:ext cx="20263020" cy="946293"/>
            <a:chOff x="1066799" y="5958162"/>
            <a:chExt cx="11007725" cy="946293"/>
          </a:xfrm>
        </p:grpSpPr>
        <p:sp>
          <p:nvSpPr>
            <p:cNvPr id="172" name="Google Shape;172;p19"/>
            <p:cNvSpPr txBox="1"/>
            <p:nvPr/>
          </p:nvSpPr>
          <p:spPr>
            <a:xfrm>
              <a:off x="1066799" y="5958162"/>
              <a:ext cx="11007725" cy="946293"/>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73" name="Google Shape;173;p19"/>
            <p:cNvSpPr txBox="1"/>
            <p:nvPr/>
          </p:nvSpPr>
          <p:spPr>
            <a:xfrm>
              <a:off x="1157514" y="6046588"/>
              <a:ext cx="10805886" cy="769441"/>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ABSTRACT</a:t>
              </a:r>
              <a:endParaRPr b="1" i="0" sz="3200" u="none" cap="none" strike="noStrike">
                <a:solidFill>
                  <a:schemeClr val="lt1"/>
                </a:solidFill>
                <a:latin typeface="Lucida Sans"/>
                <a:ea typeface="Lucida Sans"/>
                <a:cs typeface="Lucida Sans"/>
                <a:sym typeface="Lucida Sans"/>
              </a:endParaRPr>
            </a:p>
          </p:txBody>
        </p:sp>
      </p:grpSp>
      <p:sp>
        <p:nvSpPr>
          <p:cNvPr id="174" name="Google Shape;174;p19"/>
          <p:cNvSpPr txBox="1"/>
          <p:nvPr/>
        </p:nvSpPr>
        <p:spPr>
          <a:xfrm>
            <a:off x="37249100" y="24536400"/>
            <a:ext cx="12706200" cy="5882700"/>
          </a:xfrm>
          <a:prstGeom prst="rect">
            <a:avLst/>
          </a:prstGeom>
          <a:solidFill>
            <a:srgbClr val="FFFFFF"/>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406400" lvl="0" marL="457200" marR="0" rtl="0" algn="l">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Research on figuring out a strategy to find the best possible points for tuning the lambda values in Internal Cross-</a:t>
            </a:r>
            <a:r>
              <a:rPr lang="en-US" sz="2800">
                <a:latin typeface="Times New Roman"/>
                <a:ea typeface="Times New Roman"/>
                <a:cs typeface="Times New Roman"/>
                <a:sym typeface="Times New Roman"/>
              </a:rPr>
              <a:t>validation</a:t>
            </a:r>
            <a:r>
              <a:rPr lang="en-US" sz="2800">
                <a:latin typeface="Times New Roman"/>
                <a:ea typeface="Times New Roman"/>
                <a:cs typeface="Times New Roman"/>
                <a:sym typeface="Times New Roman"/>
              </a:rPr>
              <a:t> for Active Learning. If the internal </a:t>
            </a:r>
            <a:r>
              <a:rPr lang="en-US" sz="2800">
                <a:latin typeface="Times New Roman"/>
                <a:ea typeface="Times New Roman"/>
                <a:cs typeface="Times New Roman"/>
                <a:sym typeface="Times New Roman"/>
              </a:rPr>
              <a:t>cross</a:t>
            </a:r>
            <a:r>
              <a:rPr lang="en-US" sz="2800">
                <a:latin typeface="Times New Roman"/>
                <a:ea typeface="Times New Roman"/>
                <a:cs typeface="Times New Roman"/>
                <a:sym typeface="Times New Roman"/>
              </a:rPr>
              <a:t>-validation works properly, we will not need a few </a:t>
            </a:r>
            <a:r>
              <a:rPr lang="en-US" sz="2800">
                <a:latin typeface="Times New Roman"/>
                <a:ea typeface="Times New Roman"/>
                <a:cs typeface="Times New Roman"/>
                <a:sym typeface="Times New Roman"/>
              </a:rPr>
              <a:t>hundreds</a:t>
            </a:r>
            <a:r>
              <a:rPr lang="en-US" sz="28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labeled</a:t>
            </a:r>
            <a:r>
              <a:rPr lang="en-US" sz="2800">
                <a:latin typeface="Times New Roman"/>
                <a:ea typeface="Times New Roman"/>
                <a:cs typeface="Times New Roman"/>
                <a:sym typeface="Times New Roman"/>
              </a:rPr>
              <a:t> samples for our external validation which save us around 40% of the </a:t>
            </a:r>
            <a:r>
              <a:rPr lang="en-US" sz="2800">
                <a:latin typeface="Times New Roman"/>
                <a:ea typeface="Times New Roman"/>
                <a:cs typeface="Times New Roman"/>
                <a:sym typeface="Times New Roman"/>
              </a:rPr>
              <a:t>initial</a:t>
            </a:r>
            <a:r>
              <a:rPr lang="en-US" sz="2800">
                <a:latin typeface="Times New Roman"/>
                <a:ea typeface="Times New Roman"/>
                <a:cs typeface="Times New Roman"/>
                <a:sym typeface="Times New Roman"/>
              </a:rPr>
              <a:t> labeling cost. </a:t>
            </a:r>
            <a:endParaRPr sz="2800">
              <a:latin typeface="Times New Roman"/>
              <a:ea typeface="Times New Roman"/>
              <a:cs typeface="Times New Roman"/>
              <a:sym typeface="Times New Roman"/>
            </a:endParaRPr>
          </a:p>
          <a:p>
            <a:pPr indent="-406400" lvl="0" marL="457200" marR="0" rtl="0" algn="l">
              <a:lnSpc>
                <a:spcPct val="115000"/>
              </a:lnSpc>
              <a:spcBef>
                <a:spcPts val="1000"/>
              </a:spcBef>
              <a:spcAft>
                <a:spcPts val="0"/>
              </a:spcAft>
              <a:buSzPts val="2800"/>
              <a:buFont typeface="Times New Roman"/>
              <a:buChar char="➢"/>
            </a:pPr>
            <a:r>
              <a:rPr lang="en-US" sz="2800">
                <a:latin typeface="Times New Roman"/>
                <a:ea typeface="Times New Roman"/>
                <a:cs typeface="Times New Roman"/>
                <a:sym typeface="Times New Roman"/>
              </a:rPr>
              <a:t>Develop more features for transfer learning by running different models on the input dataset and suggesting the best model for that specific dataset to featurize images.</a:t>
            </a:r>
            <a:endParaRPr sz="2800">
              <a:latin typeface="Times New Roman"/>
              <a:ea typeface="Times New Roman"/>
              <a:cs typeface="Times New Roman"/>
              <a:sym typeface="Times New Roman"/>
            </a:endParaRPr>
          </a:p>
          <a:p>
            <a:pPr indent="-406400" lvl="0" marL="457200" marR="0" rtl="0" algn="l">
              <a:lnSpc>
                <a:spcPct val="115000"/>
              </a:lnSpc>
              <a:spcBef>
                <a:spcPts val="1000"/>
              </a:spcBef>
              <a:spcAft>
                <a:spcPts val="0"/>
              </a:spcAft>
              <a:buSzPts val="2800"/>
              <a:buFont typeface="Times New Roman"/>
              <a:buChar char="➢"/>
            </a:pPr>
            <a:r>
              <a:rPr lang="en-US" sz="2800">
                <a:latin typeface="Times New Roman"/>
                <a:ea typeface="Times New Roman"/>
                <a:cs typeface="Times New Roman"/>
                <a:sym typeface="Times New Roman"/>
              </a:rPr>
              <a:t>Tuning the Active Learning parameters and use </a:t>
            </a:r>
            <a:r>
              <a:rPr lang="en-US" sz="2800">
                <a:latin typeface="Times New Roman"/>
                <a:ea typeface="Times New Roman"/>
                <a:cs typeface="Times New Roman"/>
                <a:sym typeface="Times New Roman"/>
              </a:rPr>
              <a:t>alternative</a:t>
            </a:r>
            <a:r>
              <a:rPr lang="en-US" sz="2800">
                <a:latin typeface="Times New Roman"/>
                <a:ea typeface="Times New Roman"/>
                <a:cs typeface="Times New Roman"/>
                <a:sym typeface="Times New Roman"/>
              </a:rPr>
              <a:t> models</a:t>
            </a:r>
            <a:endParaRPr sz="2800">
              <a:latin typeface="Times New Roman"/>
              <a:ea typeface="Times New Roman"/>
              <a:cs typeface="Times New Roman"/>
              <a:sym typeface="Times New Roman"/>
            </a:endParaRPr>
          </a:p>
          <a:p>
            <a:pPr indent="-406400" lvl="0" marL="457200" marR="0" rtl="0" algn="l">
              <a:lnSpc>
                <a:spcPct val="115000"/>
              </a:lnSpc>
              <a:spcBef>
                <a:spcPts val="1000"/>
              </a:spcBef>
              <a:spcAft>
                <a:spcPts val="0"/>
              </a:spcAft>
              <a:buSzPts val="2800"/>
              <a:buFont typeface="Times New Roman"/>
              <a:buChar char="➢"/>
            </a:pPr>
            <a:r>
              <a:rPr lang="en-US" sz="2800">
                <a:latin typeface="Times New Roman"/>
                <a:ea typeface="Times New Roman"/>
                <a:cs typeface="Times New Roman"/>
                <a:sym typeface="Times New Roman"/>
              </a:rPr>
              <a:t>Design the </a:t>
            </a:r>
            <a:r>
              <a:rPr lang="en-US" sz="2800">
                <a:latin typeface="Times New Roman"/>
                <a:ea typeface="Times New Roman"/>
                <a:cs typeface="Times New Roman"/>
                <a:sym typeface="Times New Roman"/>
              </a:rPr>
              <a:t>application</a:t>
            </a:r>
            <a:r>
              <a:rPr lang="en-US" sz="2800">
                <a:latin typeface="Times New Roman"/>
                <a:ea typeface="Times New Roman"/>
                <a:cs typeface="Times New Roman"/>
                <a:sym typeface="Times New Roman"/>
              </a:rPr>
              <a:t> interface in python and Django</a:t>
            </a:r>
            <a:endParaRPr sz="2800">
              <a:latin typeface="Times New Roman"/>
              <a:ea typeface="Times New Roman"/>
              <a:cs typeface="Times New Roman"/>
              <a:sym typeface="Times New Roman"/>
            </a:endParaRPr>
          </a:p>
          <a:p>
            <a:pPr indent="-406400" lvl="0" marL="457200" marR="0" rtl="0" algn="l">
              <a:lnSpc>
                <a:spcPct val="115000"/>
              </a:lnSpc>
              <a:spcBef>
                <a:spcPts val="1000"/>
              </a:spcBef>
              <a:spcAft>
                <a:spcPts val="1000"/>
              </a:spcAft>
              <a:buSzPts val="2800"/>
              <a:buFont typeface="Times New Roman"/>
              <a:buChar char="➢"/>
            </a:pPr>
            <a:r>
              <a:rPr lang="en-US" sz="2800">
                <a:latin typeface="Times New Roman"/>
                <a:ea typeface="Times New Roman"/>
                <a:cs typeface="Times New Roman"/>
                <a:sym typeface="Times New Roman"/>
              </a:rPr>
              <a:t>Plan for </a:t>
            </a:r>
            <a:r>
              <a:rPr lang="en-US" sz="2800">
                <a:latin typeface="Times New Roman"/>
                <a:ea typeface="Times New Roman"/>
                <a:cs typeface="Times New Roman"/>
                <a:sym typeface="Times New Roman"/>
              </a:rPr>
              <a:t>scaling</a:t>
            </a:r>
            <a:r>
              <a:rPr lang="en-US" sz="2800">
                <a:latin typeface="Times New Roman"/>
                <a:ea typeface="Times New Roman"/>
                <a:cs typeface="Times New Roman"/>
                <a:sym typeface="Times New Roman"/>
              </a:rPr>
              <a:t> the application to work in multi-user platform.</a:t>
            </a:r>
            <a:endParaRPr sz="2800">
              <a:latin typeface="Times New Roman"/>
              <a:ea typeface="Times New Roman"/>
              <a:cs typeface="Times New Roman"/>
              <a:sym typeface="Times New Roman"/>
            </a:endParaRPr>
          </a:p>
        </p:txBody>
      </p:sp>
      <p:sp>
        <p:nvSpPr>
          <p:cNvPr id="175" name="Google Shape;175;p19"/>
          <p:cNvSpPr txBox="1"/>
          <p:nvPr/>
        </p:nvSpPr>
        <p:spPr>
          <a:xfrm>
            <a:off x="37143604" y="7387550"/>
            <a:ext cx="12595800" cy="6210000"/>
          </a:xfrm>
          <a:prstGeom prst="rect">
            <a:avLst/>
          </a:prstGeom>
          <a:solidFill>
            <a:srgbClr val="D0E0E3"/>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The main idea behind Transfer Learning is that the “knowledge” that a model has learned from a previous task, is transferred to current one. Transfer Learning is a common practice in image processing today. Therefore, we leverage whatever network parameters that model has learned through its extensive training before, without having to do that training ourselves from scratch. Transfer learning has shown to boost accuracy and reduce training time.</a:t>
            </a:r>
            <a:r>
              <a:rPr lang="en-US" sz="2800">
                <a:latin typeface="Times New Roman"/>
                <a:ea typeface="Times New Roman"/>
                <a:cs typeface="Times New Roman"/>
                <a:sym typeface="Times New Roman"/>
              </a:rPr>
              <a:t>[2] In this project, we use Transfer Learning for featurizing eachmedical </a:t>
            </a:r>
            <a:endParaRPr sz="2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image to a single  vector with </a:t>
            </a:r>
            <a:endParaRPr sz="2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hundreds</a:t>
            </a:r>
            <a:r>
              <a:rPr lang="en-US" sz="2800">
                <a:latin typeface="Times New Roman"/>
                <a:ea typeface="Times New Roman"/>
                <a:cs typeface="Times New Roman"/>
                <a:sym typeface="Times New Roman"/>
              </a:rPr>
              <a:t> or thousands of features. </a:t>
            </a:r>
            <a:endParaRPr sz="2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Then we </a:t>
            </a:r>
            <a:r>
              <a:rPr lang="en-US" sz="2800">
                <a:latin typeface="Times New Roman"/>
                <a:ea typeface="Times New Roman"/>
                <a:cs typeface="Times New Roman"/>
                <a:sym typeface="Times New Roman"/>
              </a:rPr>
              <a:t>perform</a:t>
            </a:r>
            <a:r>
              <a:rPr lang="en-US" sz="2800">
                <a:latin typeface="Times New Roman"/>
                <a:ea typeface="Times New Roman"/>
                <a:cs typeface="Times New Roman"/>
                <a:sym typeface="Times New Roman"/>
              </a:rPr>
              <a:t> the Active-Learning</a:t>
            </a:r>
            <a:endParaRPr sz="2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on these sets of vectors.</a:t>
            </a:r>
            <a:endParaRPr sz="2800">
              <a:latin typeface="Times New Roman"/>
              <a:ea typeface="Times New Roman"/>
              <a:cs typeface="Times New Roman"/>
              <a:sym typeface="Times New Roman"/>
            </a:endParaRPr>
          </a:p>
        </p:txBody>
      </p:sp>
      <p:sp>
        <p:nvSpPr>
          <p:cNvPr id="176" name="Google Shape;176;p19"/>
          <p:cNvSpPr txBox="1"/>
          <p:nvPr/>
        </p:nvSpPr>
        <p:spPr>
          <a:xfrm>
            <a:off x="39163199" y="22658800"/>
            <a:ext cx="8556600" cy="4617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i="1" lang="en-US" sz="2400" u="none" cap="none" strike="noStrike">
                <a:solidFill>
                  <a:srgbClr val="1D4B37"/>
                </a:solidFill>
              </a:rPr>
              <a:t>Figure </a:t>
            </a:r>
            <a:r>
              <a:rPr b="1" i="1" lang="en-US" sz="2400">
                <a:solidFill>
                  <a:srgbClr val="1D4B37"/>
                </a:solidFill>
              </a:rPr>
              <a:t>3.  R Shiny app  design flowchart</a:t>
            </a:r>
            <a:r>
              <a:rPr b="1" i="1" lang="en-US" sz="2400">
                <a:solidFill>
                  <a:srgbClr val="1D4B37"/>
                </a:solidFill>
              </a:rPr>
              <a:t> </a:t>
            </a:r>
            <a:endParaRPr b="1" i="1" sz="2400" u="none" cap="none" strike="noStrike">
              <a:solidFill>
                <a:srgbClr val="1D4B37"/>
              </a:solidFill>
            </a:endParaRPr>
          </a:p>
        </p:txBody>
      </p:sp>
      <p:grpSp>
        <p:nvGrpSpPr>
          <p:cNvPr id="177" name="Google Shape;177;p19"/>
          <p:cNvGrpSpPr/>
          <p:nvPr/>
        </p:nvGrpSpPr>
        <p:grpSpPr>
          <a:xfrm>
            <a:off x="37118921" y="5953150"/>
            <a:ext cx="12645780" cy="946200"/>
            <a:chOff x="423645" y="5958162"/>
            <a:chExt cx="11650801" cy="946200"/>
          </a:xfrm>
        </p:grpSpPr>
        <p:sp>
          <p:nvSpPr>
            <p:cNvPr id="178" name="Google Shape;178;p19"/>
            <p:cNvSpPr txBox="1"/>
            <p:nvPr/>
          </p:nvSpPr>
          <p:spPr>
            <a:xfrm>
              <a:off x="423646" y="5958162"/>
              <a:ext cx="11650800" cy="946200"/>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79" name="Google Shape;179;p19"/>
            <p:cNvSpPr txBox="1"/>
            <p:nvPr/>
          </p:nvSpPr>
          <p:spPr>
            <a:xfrm>
              <a:off x="423645" y="6046562"/>
              <a:ext cx="11141700" cy="769500"/>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TRANSFER LEARNING</a:t>
              </a:r>
              <a:endParaRPr b="1" i="0" sz="3200" u="none" cap="none" strike="noStrike">
                <a:solidFill>
                  <a:schemeClr val="lt1"/>
                </a:solidFill>
                <a:latin typeface="Lucida Sans"/>
                <a:ea typeface="Lucida Sans"/>
                <a:cs typeface="Lucida Sans"/>
                <a:sym typeface="Lucida Sans"/>
              </a:endParaRPr>
            </a:p>
          </p:txBody>
        </p:sp>
      </p:grpSp>
      <p:grpSp>
        <p:nvGrpSpPr>
          <p:cNvPr id="180" name="Google Shape;180;p19"/>
          <p:cNvGrpSpPr/>
          <p:nvPr/>
        </p:nvGrpSpPr>
        <p:grpSpPr>
          <a:xfrm>
            <a:off x="37160234" y="23317200"/>
            <a:ext cx="12842713" cy="946293"/>
            <a:chOff x="1066799" y="5958162"/>
            <a:chExt cx="11007725" cy="946293"/>
          </a:xfrm>
        </p:grpSpPr>
        <p:sp>
          <p:nvSpPr>
            <p:cNvPr id="181" name="Google Shape;181;p19"/>
            <p:cNvSpPr txBox="1"/>
            <p:nvPr/>
          </p:nvSpPr>
          <p:spPr>
            <a:xfrm>
              <a:off x="1066799" y="5958162"/>
              <a:ext cx="11007725" cy="946293"/>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82" name="Google Shape;182;p19"/>
            <p:cNvSpPr txBox="1"/>
            <p:nvPr/>
          </p:nvSpPr>
          <p:spPr>
            <a:xfrm>
              <a:off x="1157514" y="6046588"/>
              <a:ext cx="10805886" cy="769441"/>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FUTURE WORK</a:t>
              </a:r>
              <a:endParaRPr b="1" i="0" sz="3200" u="none" cap="none" strike="noStrike">
                <a:solidFill>
                  <a:schemeClr val="lt1"/>
                </a:solidFill>
                <a:latin typeface="Lucida Sans"/>
                <a:ea typeface="Lucida Sans"/>
                <a:cs typeface="Lucida Sans"/>
                <a:sym typeface="Lucida Sans"/>
              </a:endParaRPr>
            </a:p>
          </p:txBody>
        </p:sp>
      </p:grpSp>
      <p:grpSp>
        <p:nvGrpSpPr>
          <p:cNvPr id="183" name="Google Shape;183;p19"/>
          <p:cNvGrpSpPr/>
          <p:nvPr/>
        </p:nvGrpSpPr>
        <p:grpSpPr>
          <a:xfrm>
            <a:off x="15354919" y="23328838"/>
            <a:ext cx="20405889" cy="946200"/>
            <a:chOff x="1066799" y="4385662"/>
            <a:chExt cx="11007600" cy="946200"/>
          </a:xfrm>
        </p:grpSpPr>
        <p:sp>
          <p:nvSpPr>
            <p:cNvPr id="184" name="Google Shape;184;p19"/>
            <p:cNvSpPr txBox="1"/>
            <p:nvPr/>
          </p:nvSpPr>
          <p:spPr>
            <a:xfrm>
              <a:off x="1066799" y="4385662"/>
              <a:ext cx="11007600" cy="946200"/>
            </a:xfrm>
            <a:prstGeom prst="rect">
              <a:avLst/>
            </a:prstGeom>
            <a:gradFill>
              <a:gsLst>
                <a:gs pos="0">
                  <a:srgbClr val="A7DDC6"/>
                </a:gs>
                <a:gs pos="13000">
                  <a:srgbClr val="86A9CB"/>
                </a:gs>
                <a:gs pos="43000">
                  <a:srgbClr val="7CCCAB"/>
                </a:gs>
                <a:gs pos="67000">
                  <a:srgbClr val="2C7153"/>
                </a:gs>
                <a:gs pos="83000">
                  <a:srgbClr val="2C7153"/>
                </a:gs>
                <a:gs pos="100000">
                  <a:srgbClr val="86A9CB"/>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1"/>
                </a:solidFill>
                <a:latin typeface="Lucida Sans"/>
                <a:ea typeface="Lucida Sans"/>
                <a:cs typeface="Lucida Sans"/>
                <a:sym typeface="Lucida Sans"/>
              </a:endParaRPr>
            </a:p>
          </p:txBody>
        </p:sp>
        <p:sp>
          <p:nvSpPr>
            <p:cNvPr id="185" name="Google Shape;185;p19"/>
            <p:cNvSpPr txBox="1"/>
            <p:nvPr/>
          </p:nvSpPr>
          <p:spPr>
            <a:xfrm>
              <a:off x="1167717" y="4474063"/>
              <a:ext cx="10806000" cy="769500"/>
            </a:xfrm>
            <a:prstGeom prst="rect">
              <a:avLst/>
            </a:prstGeom>
            <a:gradFill>
              <a:gsLst>
                <a:gs pos="0">
                  <a:srgbClr val="1D4B37"/>
                </a:gs>
                <a:gs pos="56000">
                  <a:srgbClr val="1D4B37"/>
                </a:gs>
                <a:gs pos="100000">
                  <a:srgbClr val="FFFFFF">
                    <a:alpha val="0"/>
                  </a:srgbClr>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Lucida Sans"/>
                  <a:ea typeface="Lucida Sans"/>
                  <a:cs typeface="Lucida Sans"/>
                  <a:sym typeface="Lucida Sans"/>
                </a:rPr>
                <a:t>IMPLEMENTATION</a:t>
              </a:r>
              <a:endParaRPr b="1" i="0" sz="3200" u="none" cap="none" strike="noStrike">
                <a:solidFill>
                  <a:schemeClr val="lt1"/>
                </a:solidFill>
                <a:latin typeface="Lucida Sans"/>
                <a:ea typeface="Lucida Sans"/>
                <a:cs typeface="Lucida Sans"/>
                <a:sym typeface="Lucida Sans"/>
              </a:endParaRPr>
            </a:p>
          </p:txBody>
        </p:sp>
      </p:grpSp>
      <p:sp>
        <p:nvSpPr>
          <p:cNvPr id="186" name="Google Shape;186;p19"/>
          <p:cNvSpPr txBox="1"/>
          <p:nvPr/>
        </p:nvSpPr>
        <p:spPr>
          <a:xfrm>
            <a:off x="16891000" y="31126275"/>
            <a:ext cx="17513400" cy="166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[1] Settles B. Active learning literature survey. University of Wisconsin-Madison Department of Computer Sciences; 2009.</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[2] Torrey L, Shavlik J. Transfer learning. InHandbook of research on machine learning applications and trends: algorithms, methods, and techniques 2010 (pp. 242-264). IGI Global.</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[3] Kermany, Daniel; Zhang, Kang; Goldbaum, Michael (2018), “Labeled Optical Coherence Tomography (OCT) and Chest X-Ray Images for Classification”, Mendeley Data, v2 </a:t>
            </a:r>
            <a:r>
              <a:rPr lang="en-US" sz="1800" u="sng">
                <a:solidFill>
                  <a:schemeClr val="hlink"/>
                </a:solidFill>
                <a:latin typeface="Garamond"/>
                <a:ea typeface="Garamond"/>
                <a:cs typeface="Garamond"/>
                <a:sym typeface="Garamond"/>
                <a:hlinkClick r:id="rId3"/>
              </a:rPr>
              <a:t>http://dx.doi.org/10.17632/rscbjbr9sj.2</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pic>
        <p:nvPicPr>
          <p:cNvPr id="187" name="Google Shape;187;p19"/>
          <p:cNvPicPr preferRelativeResize="0"/>
          <p:nvPr/>
        </p:nvPicPr>
        <p:blipFill>
          <a:blip r:embed="rId4">
            <a:alphaModFix/>
          </a:blip>
          <a:stretch>
            <a:fillRect/>
          </a:stretch>
        </p:blipFill>
        <p:spPr>
          <a:xfrm>
            <a:off x="1922724" y="1730125"/>
            <a:ext cx="4594133" cy="2571925"/>
          </a:xfrm>
          <a:prstGeom prst="rect">
            <a:avLst/>
          </a:prstGeom>
          <a:noFill/>
          <a:ln>
            <a:noFill/>
          </a:ln>
        </p:spPr>
      </p:pic>
      <p:pic>
        <p:nvPicPr>
          <p:cNvPr id="188" name="Google Shape;188;p19"/>
          <p:cNvPicPr preferRelativeResize="0"/>
          <p:nvPr/>
        </p:nvPicPr>
        <p:blipFill>
          <a:blip r:embed="rId4">
            <a:alphaModFix/>
          </a:blip>
          <a:stretch>
            <a:fillRect/>
          </a:stretch>
        </p:blipFill>
        <p:spPr>
          <a:xfrm>
            <a:off x="43545047" y="1730125"/>
            <a:ext cx="4594125" cy="2571908"/>
          </a:xfrm>
          <a:prstGeom prst="rect">
            <a:avLst/>
          </a:prstGeom>
          <a:noFill/>
          <a:ln>
            <a:noFill/>
          </a:ln>
        </p:spPr>
      </p:pic>
      <p:pic>
        <p:nvPicPr>
          <p:cNvPr id="189" name="Google Shape;189;p19"/>
          <p:cNvPicPr preferRelativeResize="0"/>
          <p:nvPr/>
        </p:nvPicPr>
        <p:blipFill rotWithShape="1">
          <a:blip r:embed="rId5">
            <a:alphaModFix/>
          </a:blip>
          <a:srcRect b="0" l="0" r="0" t="0"/>
          <a:stretch/>
        </p:blipFill>
        <p:spPr>
          <a:xfrm>
            <a:off x="24329665" y="14173162"/>
            <a:ext cx="11449300" cy="8587003"/>
          </a:xfrm>
          <a:prstGeom prst="rect">
            <a:avLst/>
          </a:prstGeom>
          <a:noFill/>
          <a:ln>
            <a:noFill/>
          </a:ln>
        </p:spPr>
      </p:pic>
      <p:sp>
        <p:nvSpPr>
          <p:cNvPr id="190" name="Google Shape;190;p19"/>
          <p:cNvSpPr txBox="1"/>
          <p:nvPr/>
        </p:nvSpPr>
        <p:spPr>
          <a:xfrm>
            <a:off x="26948583" y="22760175"/>
            <a:ext cx="6211500" cy="6783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i="1" lang="en-US" sz="2400" u="none" cap="none" strike="noStrike">
                <a:solidFill>
                  <a:srgbClr val="1D4B37"/>
                </a:solidFill>
              </a:rPr>
              <a:t>Figure </a:t>
            </a:r>
            <a:r>
              <a:rPr b="1" i="1" lang="en-US" sz="2400">
                <a:solidFill>
                  <a:srgbClr val="1D4B37"/>
                </a:solidFill>
              </a:rPr>
              <a:t>2</a:t>
            </a:r>
            <a:r>
              <a:rPr b="1" i="1" lang="en-US" sz="2400" u="none" cap="none" strike="noStrike">
                <a:solidFill>
                  <a:srgbClr val="1D4B37"/>
                </a:solidFill>
              </a:rPr>
              <a:t>. </a:t>
            </a:r>
            <a:r>
              <a:rPr b="1" i="1" lang="en-US" sz="2400">
                <a:solidFill>
                  <a:srgbClr val="1D4B37"/>
                </a:solidFill>
              </a:rPr>
              <a:t>Modeling diagram</a:t>
            </a:r>
            <a:endParaRPr b="1" i="1"/>
          </a:p>
        </p:txBody>
      </p:sp>
      <p:pic>
        <p:nvPicPr>
          <p:cNvPr id="191" name="Google Shape;191;p19"/>
          <p:cNvPicPr preferRelativeResize="0"/>
          <p:nvPr/>
        </p:nvPicPr>
        <p:blipFill>
          <a:blip r:embed="rId6">
            <a:alphaModFix/>
          </a:blip>
          <a:stretch>
            <a:fillRect/>
          </a:stretch>
        </p:blipFill>
        <p:spPr>
          <a:xfrm>
            <a:off x="9437024" y="11020850"/>
            <a:ext cx="4429039" cy="2571901"/>
          </a:xfrm>
          <a:prstGeom prst="rect">
            <a:avLst/>
          </a:prstGeom>
          <a:noFill/>
          <a:ln>
            <a:noFill/>
          </a:ln>
          <a:effectLst>
            <a:outerShdw blurRad="57150" rotWithShape="0" algn="bl" dir="5400000" dist="19050">
              <a:srgbClr val="000000">
                <a:alpha val="50000"/>
              </a:srgbClr>
            </a:outerShdw>
          </a:effectLst>
        </p:spPr>
      </p:pic>
      <p:pic>
        <p:nvPicPr>
          <p:cNvPr id="192" name="Google Shape;192;p19"/>
          <p:cNvPicPr preferRelativeResize="0"/>
          <p:nvPr/>
        </p:nvPicPr>
        <p:blipFill>
          <a:blip r:embed="rId7">
            <a:alphaModFix/>
          </a:blip>
          <a:stretch>
            <a:fillRect/>
          </a:stretch>
        </p:blipFill>
        <p:spPr>
          <a:xfrm>
            <a:off x="42843425" y="10415375"/>
            <a:ext cx="6777552" cy="3102025"/>
          </a:xfrm>
          <a:prstGeom prst="rect">
            <a:avLst/>
          </a:prstGeom>
          <a:noFill/>
          <a:ln>
            <a:noFill/>
          </a:ln>
        </p:spPr>
      </p:pic>
      <p:pic>
        <p:nvPicPr>
          <p:cNvPr id="193" name="Google Shape;193;p19"/>
          <p:cNvPicPr preferRelativeResize="0"/>
          <p:nvPr/>
        </p:nvPicPr>
        <p:blipFill>
          <a:blip r:embed="rId8">
            <a:alphaModFix/>
          </a:blip>
          <a:stretch>
            <a:fillRect/>
          </a:stretch>
        </p:blipFill>
        <p:spPr>
          <a:xfrm>
            <a:off x="38862155" y="14085750"/>
            <a:ext cx="8044439" cy="8586896"/>
          </a:xfrm>
          <a:prstGeom prst="rect">
            <a:avLst/>
          </a:prstGeom>
          <a:noFill/>
          <a:ln>
            <a:noFill/>
          </a:ln>
        </p:spPr>
      </p:pic>
      <p:pic>
        <p:nvPicPr>
          <p:cNvPr id="194" name="Google Shape;194;p19"/>
          <p:cNvPicPr preferRelativeResize="0"/>
          <p:nvPr/>
        </p:nvPicPr>
        <p:blipFill>
          <a:blip r:embed="rId9">
            <a:alphaModFix/>
          </a:blip>
          <a:stretch>
            <a:fillRect/>
          </a:stretch>
        </p:blipFill>
        <p:spPr>
          <a:xfrm>
            <a:off x="32119821" y="28094775"/>
            <a:ext cx="2571925" cy="2571925"/>
          </a:xfrm>
          <a:prstGeom prst="rect">
            <a:avLst/>
          </a:prstGeom>
          <a:noFill/>
          <a:ln>
            <a:noFill/>
          </a:ln>
        </p:spPr>
      </p:pic>
      <p:pic>
        <p:nvPicPr>
          <p:cNvPr id="195" name="Google Shape;195;p19"/>
          <p:cNvPicPr preferRelativeResize="0"/>
          <p:nvPr/>
        </p:nvPicPr>
        <p:blipFill rotWithShape="1">
          <a:blip r:embed="rId10">
            <a:alphaModFix/>
          </a:blip>
          <a:srcRect b="2581" l="6261" r="0" t="0"/>
          <a:stretch/>
        </p:blipFill>
        <p:spPr>
          <a:xfrm>
            <a:off x="28253750" y="28194875"/>
            <a:ext cx="2333363" cy="2371725"/>
          </a:xfrm>
          <a:prstGeom prst="rect">
            <a:avLst/>
          </a:prstGeom>
          <a:noFill/>
          <a:ln>
            <a:noFill/>
          </a:ln>
        </p:spPr>
      </p:pic>
      <p:pic>
        <p:nvPicPr>
          <p:cNvPr id="196" name="Google Shape;196;p19"/>
          <p:cNvPicPr preferRelativeResize="0"/>
          <p:nvPr/>
        </p:nvPicPr>
        <p:blipFill>
          <a:blip r:embed="rId11">
            <a:alphaModFix/>
          </a:blip>
          <a:stretch>
            <a:fillRect/>
          </a:stretch>
        </p:blipFill>
        <p:spPr>
          <a:xfrm>
            <a:off x="16446497" y="28642838"/>
            <a:ext cx="3651724" cy="2023851"/>
          </a:xfrm>
          <a:prstGeom prst="rect">
            <a:avLst/>
          </a:prstGeom>
          <a:noFill/>
          <a:ln>
            <a:noFill/>
          </a:ln>
        </p:spPr>
      </p:pic>
      <p:sp>
        <p:nvSpPr>
          <p:cNvPr id="197" name="Google Shape;197;p19"/>
          <p:cNvSpPr txBox="1"/>
          <p:nvPr/>
        </p:nvSpPr>
        <p:spPr>
          <a:xfrm>
            <a:off x="355600" y="304800"/>
            <a:ext cx="35001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19"/>
          <p:cNvPicPr preferRelativeResize="0"/>
          <p:nvPr/>
        </p:nvPicPr>
        <p:blipFill rotWithShape="1">
          <a:blip r:embed="rId12">
            <a:alphaModFix/>
          </a:blip>
          <a:srcRect b="3185" l="3397" r="20261" t="0"/>
          <a:stretch/>
        </p:blipFill>
        <p:spPr>
          <a:xfrm>
            <a:off x="1833606" y="14615825"/>
            <a:ext cx="4860226" cy="5919326"/>
          </a:xfrm>
          <a:prstGeom prst="rect">
            <a:avLst/>
          </a:prstGeom>
          <a:noFill/>
          <a:ln>
            <a:noFill/>
          </a:ln>
        </p:spPr>
      </p:pic>
      <p:pic>
        <p:nvPicPr>
          <p:cNvPr id="199" name="Google Shape;199;p19"/>
          <p:cNvPicPr preferRelativeResize="0"/>
          <p:nvPr/>
        </p:nvPicPr>
        <p:blipFill rotWithShape="1">
          <a:blip r:embed="rId13">
            <a:alphaModFix/>
          </a:blip>
          <a:srcRect b="4269" l="3491" r="20780" t="0"/>
          <a:stretch/>
        </p:blipFill>
        <p:spPr>
          <a:xfrm>
            <a:off x="6693830" y="14615825"/>
            <a:ext cx="7313504" cy="5919324"/>
          </a:xfrm>
          <a:prstGeom prst="rect">
            <a:avLst/>
          </a:prstGeom>
          <a:noFill/>
          <a:ln>
            <a:noFill/>
          </a:ln>
        </p:spPr>
      </p:pic>
      <p:sp>
        <p:nvSpPr>
          <p:cNvPr id="200" name="Google Shape;200;p19"/>
          <p:cNvSpPr/>
          <p:nvPr/>
        </p:nvSpPr>
        <p:spPr>
          <a:xfrm flipH="1">
            <a:off x="1294525" y="14615825"/>
            <a:ext cx="628200" cy="5919300"/>
          </a:xfrm>
          <a:prstGeom prst="rect">
            <a:avLst/>
          </a:prstGeom>
          <a:solidFill>
            <a:srgbClr val="FFFFFF"/>
          </a:solidFill>
          <a:ln>
            <a:noFill/>
          </a:ln>
        </p:spPr>
        <p:txBody>
          <a:bodyPr anchorCtr="0" anchor="ctr" bIns="0" lIns="0" spcFirstLastPara="1" rIns="0" wrap="square" tIns="0">
            <a:noAutofit/>
          </a:bodyPr>
          <a:lstStyle/>
          <a:p>
            <a:pPr indent="0" lvl="0" marL="0" rtl="0" algn="r">
              <a:spcBef>
                <a:spcPts val="0"/>
              </a:spcBef>
              <a:spcAft>
                <a:spcPts val="0"/>
              </a:spcAft>
              <a:buNone/>
            </a:pPr>
            <a:r>
              <a:rPr lang="en-US" sz="2000"/>
              <a:t>AUC</a:t>
            </a:r>
            <a:endParaRPr sz="2000"/>
          </a:p>
        </p:txBody>
      </p:sp>
      <p:sp>
        <p:nvSpPr>
          <p:cNvPr id="201" name="Google Shape;201;p19"/>
          <p:cNvSpPr/>
          <p:nvPr/>
        </p:nvSpPr>
        <p:spPr>
          <a:xfrm flipH="1">
            <a:off x="1294521" y="20535150"/>
            <a:ext cx="12712800" cy="461700"/>
          </a:xfrm>
          <a:prstGeom prst="rect">
            <a:avLst/>
          </a:prstGeom>
          <a:solidFill>
            <a:srgbClr val="FFFFFF"/>
          </a:solidFill>
          <a:ln>
            <a:noFill/>
          </a:ln>
        </p:spPr>
        <p:txBody>
          <a:bodyPr anchorCtr="0" anchor="ctr" bIns="0" lIns="0" spcFirstLastPara="1" rIns="0" wrap="square" tIns="0">
            <a:noAutofit/>
          </a:bodyPr>
          <a:lstStyle/>
          <a:p>
            <a:pPr indent="0" lvl="0" marL="0" rtl="0" algn="ctr">
              <a:spcBef>
                <a:spcPts val="0"/>
              </a:spcBef>
              <a:spcAft>
                <a:spcPts val="0"/>
              </a:spcAft>
              <a:buNone/>
            </a:pPr>
            <a:r>
              <a:rPr lang="en-US" sz="2000"/>
              <a:t>Training Set Size</a:t>
            </a:r>
            <a:endParaRPr sz="2000"/>
          </a:p>
        </p:txBody>
      </p:sp>
      <p:sp>
        <p:nvSpPr>
          <p:cNvPr id="202" name="Google Shape;202;p19"/>
          <p:cNvSpPr txBox="1"/>
          <p:nvPr/>
        </p:nvSpPr>
        <p:spPr>
          <a:xfrm>
            <a:off x="10645775" y="18077750"/>
            <a:ext cx="3361500" cy="1175700"/>
          </a:xfrm>
          <a:prstGeom prst="rect">
            <a:avLst/>
          </a:prstGeom>
          <a:noFill/>
          <a:ln cap="flat" cmpd="sng" w="9525">
            <a:solidFill>
              <a:srgbClr val="434343"/>
            </a:solidFill>
            <a:prstDash val="solid"/>
            <a:round/>
            <a:headEnd len="sm" w="sm" type="none"/>
            <a:tailEnd len="sm" w="sm" type="none"/>
          </a:ln>
        </p:spPr>
        <p:txBody>
          <a:bodyPr anchorCtr="0" anchor="ctr" bIns="0" lIns="0" spcFirstLastPara="1" rIns="91425" wrap="square" tIns="0">
            <a:noAutofit/>
          </a:bodyPr>
          <a:lstStyle/>
          <a:p>
            <a:pPr indent="0" lvl="0" marL="0" marR="0" rtl="0" algn="l">
              <a:lnSpc>
                <a:spcPct val="100000"/>
              </a:lnSpc>
              <a:spcBef>
                <a:spcPts val="0"/>
              </a:spcBef>
              <a:spcAft>
                <a:spcPts val="0"/>
              </a:spcAft>
              <a:buNone/>
            </a:pPr>
            <a:r>
              <a:rPr lang="en-US" sz="2000"/>
              <a:t>Active Labeling</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US" sz="2000"/>
              <a:t>Passive Labeling</a:t>
            </a:r>
            <a:endParaRPr sz="2000"/>
          </a:p>
        </p:txBody>
      </p:sp>
      <p:cxnSp>
        <p:nvCxnSpPr>
          <p:cNvPr id="203" name="Google Shape;203;p19"/>
          <p:cNvCxnSpPr/>
          <p:nvPr/>
        </p:nvCxnSpPr>
        <p:spPr>
          <a:xfrm>
            <a:off x="12988325" y="18435750"/>
            <a:ext cx="885600" cy="9000"/>
          </a:xfrm>
          <a:prstGeom prst="straightConnector1">
            <a:avLst/>
          </a:prstGeom>
          <a:noFill/>
          <a:ln cap="flat" cmpd="sng" w="76200">
            <a:solidFill>
              <a:srgbClr val="00E4E4"/>
            </a:solidFill>
            <a:prstDash val="solid"/>
            <a:round/>
            <a:headEnd len="med" w="med" type="none"/>
            <a:tailEnd len="med" w="med" type="none"/>
          </a:ln>
        </p:spPr>
      </p:cxnSp>
      <p:sp>
        <p:nvSpPr>
          <p:cNvPr id="204" name="Google Shape;204;p19"/>
          <p:cNvSpPr/>
          <p:nvPr/>
        </p:nvSpPr>
        <p:spPr>
          <a:xfrm flipH="1">
            <a:off x="1294521" y="14227198"/>
            <a:ext cx="12712800" cy="461700"/>
          </a:xfrm>
          <a:prstGeom prst="rect">
            <a:avLst/>
          </a:prstGeom>
          <a:solidFill>
            <a:srgbClr val="FFFFFF"/>
          </a:solidFill>
          <a:ln>
            <a:noFill/>
          </a:ln>
        </p:spPr>
        <p:txBody>
          <a:bodyPr anchorCtr="0" anchor="ctr" bIns="0" lIns="0" spcFirstLastPara="1" rIns="0" wrap="square" tIns="0">
            <a:noAutofit/>
          </a:bodyPr>
          <a:lstStyle/>
          <a:p>
            <a:pPr indent="457200" lvl="0" marL="1828800" rtl="0" algn="l">
              <a:spcBef>
                <a:spcPts val="0"/>
              </a:spcBef>
              <a:spcAft>
                <a:spcPts val="0"/>
              </a:spcAft>
              <a:buNone/>
            </a:pPr>
            <a:r>
              <a:rPr b="1" i="1" lang="en-US" sz="2400">
                <a:solidFill>
                  <a:srgbClr val="1D4B37"/>
                </a:solidFill>
              </a:rPr>
              <a:t>Figure 1.1</a:t>
            </a:r>
            <a:r>
              <a:rPr b="1" i="1" lang="en-US" sz="2400">
                <a:solidFill>
                  <a:srgbClr val="1D4B37"/>
                </a:solidFill>
              </a:rPr>
              <a:t>									Figure 1.2</a:t>
            </a:r>
            <a:endParaRPr b="1" i="1" sz="2400">
              <a:solidFill>
                <a:srgbClr val="1D4B37"/>
              </a:solidFill>
            </a:endParaRPr>
          </a:p>
        </p:txBody>
      </p:sp>
      <p:cxnSp>
        <p:nvCxnSpPr>
          <p:cNvPr id="205" name="Google Shape;205;p19"/>
          <p:cNvCxnSpPr/>
          <p:nvPr/>
        </p:nvCxnSpPr>
        <p:spPr>
          <a:xfrm>
            <a:off x="12988325" y="18998475"/>
            <a:ext cx="885600" cy="9000"/>
          </a:xfrm>
          <a:prstGeom prst="straightConnector1">
            <a:avLst/>
          </a:prstGeom>
          <a:noFill/>
          <a:ln cap="flat" cmpd="sng" w="76200">
            <a:solidFill>
              <a:srgbClr val="FDA3A3"/>
            </a:solidFill>
            <a:prstDash val="solid"/>
            <a:round/>
            <a:headEnd len="med" w="med" type="none"/>
            <a:tailEnd len="med" w="med" type="none"/>
          </a:ln>
        </p:spPr>
      </p:cxnSp>
      <p:sp>
        <p:nvSpPr>
          <p:cNvPr id="206" name="Google Shape;206;p19"/>
          <p:cNvSpPr txBox="1"/>
          <p:nvPr/>
        </p:nvSpPr>
        <p:spPr>
          <a:xfrm>
            <a:off x="15481929" y="14099600"/>
            <a:ext cx="7085100" cy="8586900"/>
          </a:xfrm>
          <a:prstGeom prst="rect">
            <a:avLst/>
          </a:prstGeom>
          <a:solidFill>
            <a:schemeClr val="lt1"/>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rtl="0" algn="just">
              <a:spcBef>
                <a:spcPts val="0"/>
              </a:spcBef>
              <a:spcAft>
                <a:spcPts val="0"/>
              </a:spcAft>
              <a:buClr>
                <a:schemeClr val="dk1"/>
              </a:buClr>
              <a:buSzPts val="1100"/>
              <a:buFont typeface="Arial"/>
              <a:buNone/>
            </a:pPr>
            <a:r>
              <a:rPr lang="en-US" sz="2800">
                <a:solidFill>
                  <a:srgbClr val="222222"/>
                </a:solidFill>
                <a:latin typeface="Times New Roman"/>
                <a:ea typeface="Times New Roman"/>
                <a:cs typeface="Times New Roman"/>
                <a:sym typeface="Times New Roman"/>
              </a:rPr>
              <a:t>In </a:t>
            </a:r>
            <a:r>
              <a:rPr b="1" lang="en-US" sz="2800">
                <a:solidFill>
                  <a:srgbClr val="222222"/>
                </a:solidFill>
                <a:latin typeface="Times New Roman"/>
                <a:ea typeface="Times New Roman"/>
                <a:cs typeface="Times New Roman"/>
                <a:sym typeface="Times New Roman"/>
              </a:rPr>
              <a:t>Figure 1.1</a:t>
            </a:r>
            <a:r>
              <a:rPr lang="en-US" sz="2800">
                <a:solidFill>
                  <a:srgbClr val="222222"/>
                </a:solidFill>
                <a:latin typeface="Times New Roman"/>
                <a:ea typeface="Times New Roman"/>
                <a:cs typeface="Times New Roman"/>
                <a:sym typeface="Times New Roman"/>
              </a:rPr>
              <a:t>, the Active model has a better performance compare to the Passive (random) model for the first 8,000 training set cases. But, the Ridge Regression model needs parameter tuning for lambda which is presented in </a:t>
            </a:r>
            <a:r>
              <a:rPr b="1" lang="en-US" sz="2800">
                <a:solidFill>
                  <a:srgbClr val="222222"/>
                </a:solidFill>
                <a:latin typeface="Times New Roman"/>
                <a:ea typeface="Times New Roman"/>
                <a:cs typeface="Times New Roman"/>
                <a:sym typeface="Times New Roman"/>
              </a:rPr>
              <a:t>Figure 1.2</a:t>
            </a:r>
            <a:r>
              <a:rPr lang="en-US" sz="2800">
                <a:solidFill>
                  <a:srgbClr val="222222"/>
                </a:solidFill>
                <a:latin typeface="Times New Roman"/>
                <a:ea typeface="Times New Roman"/>
                <a:cs typeface="Times New Roman"/>
                <a:sym typeface="Times New Roman"/>
              </a:rPr>
              <a:t> using Internal and External cross-validations. The internal cross- validation is not stable (still under research). However, figure 1.2 with the X-ray dataset shows a unique case that the Internal cross-validation is fully functional. Since cross-validation gives the worst results with Active Learning, we are using the reverse psychology as when the cross-validation results are the worst, we know that Active Learning is performing better for tuning the lambda value.</a:t>
            </a:r>
            <a:endParaRPr sz="2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2700">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p:txBody>
      </p:sp>
      <p:pic>
        <p:nvPicPr>
          <p:cNvPr id="207" name="Google Shape;207;p19"/>
          <p:cNvPicPr preferRelativeResize="0"/>
          <p:nvPr/>
        </p:nvPicPr>
        <p:blipFill>
          <a:blip r:embed="rId14">
            <a:alphaModFix/>
          </a:blip>
          <a:stretch>
            <a:fillRect/>
          </a:stretch>
        </p:blipFill>
        <p:spPr>
          <a:xfrm>
            <a:off x="21141225" y="28882786"/>
            <a:ext cx="5324100" cy="1543989"/>
          </a:xfrm>
          <a:prstGeom prst="rect">
            <a:avLst/>
          </a:prstGeom>
          <a:noFill/>
          <a:ln>
            <a:noFill/>
          </a:ln>
        </p:spPr>
      </p:pic>
      <p:sp>
        <p:nvSpPr>
          <p:cNvPr id="208" name="Google Shape;208;p19"/>
          <p:cNvSpPr txBox="1"/>
          <p:nvPr/>
        </p:nvSpPr>
        <p:spPr>
          <a:xfrm>
            <a:off x="37249100" y="30419100"/>
            <a:ext cx="12706200" cy="1302300"/>
          </a:xfrm>
          <a:prstGeom prst="rect">
            <a:avLst/>
          </a:prstGeom>
          <a:solidFill>
            <a:srgbClr val="FFFFFF"/>
          </a:solidFill>
          <a:ln cap="flat" cmpd="thinThick" w="57150">
            <a:solidFill>
              <a:srgbClr val="660066"/>
            </a:solidFill>
            <a:prstDash val="solid"/>
            <a:miter lim="800000"/>
            <a:headEnd len="sm" w="sm" type="none"/>
            <a:tailEnd len="sm" w="sm" type="none"/>
          </a:ln>
        </p:spPr>
        <p:txBody>
          <a:bodyPr anchorCtr="0" anchor="t" bIns="182875" lIns="182875" spcFirstLastPara="1" rIns="182875" wrap="square" tIns="91425">
            <a:noAutofit/>
          </a:bodyPr>
          <a:lstStyle/>
          <a:p>
            <a:pPr indent="0" lvl="0" marL="0" marR="0" rtl="0" algn="l">
              <a:lnSpc>
                <a:spcPct val="100000"/>
              </a:lnSpc>
              <a:spcBef>
                <a:spcPts val="0"/>
              </a:spcBef>
              <a:spcAft>
                <a:spcPts val="0"/>
              </a:spcAft>
              <a:buNone/>
            </a:pPr>
            <a:r>
              <a:rPr b="1" lang="en-US" sz="2800">
                <a:latin typeface="Times New Roman"/>
                <a:ea typeface="Times New Roman"/>
                <a:cs typeface="Times New Roman"/>
                <a:sym typeface="Times New Roman"/>
              </a:rPr>
              <a:t>ADVISOR:</a:t>
            </a:r>
            <a:endParaRPr b="1" sz="2800">
              <a:latin typeface="Times New Roman"/>
              <a:ea typeface="Times New Roman"/>
              <a:cs typeface="Times New Roman"/>
              <a:sym typeface="Times New Roman"/>
            </a:endParaRPr>
          </a:p>
          <a:p>
            <a:pPr indent="0" lvl="0" marL="0" marR="0" rtl="0" algn="l">
              <a:lnSpc>
                <a:spcPct val="100000"/>
              </a:lnSpc>
              <a:spcBef>
                <a:spcPts val="1000"/>
              </a:spcBef>
              <a:spcAft>
                <a:spcPts val="1000"/>
              </a:spcAft>
              <a:buNone/>
            </a:pPr>
            <a:r>
              <a:rPr lang="en-US" sz="2800">
                <a:latin typeface="Times New Roman"/>
                <a:ea typeface="Times New Roman"/>
                <a:cs typeface="Times New Roman"/>
                <a:sym typeface="Times New Roman"/>
              </a:rPr>
              <a:t>Dr. Robert Horton, Senior Data scientist at Microsoft</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