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90040" y="2200734"/>
            <a:ext cx="4067505" cy="1742857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如何获取京东商品页面信息？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京东商品页面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977900"/>
            <a:ext cx="11468100" cy="553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京东商品页面信息获取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08100"/>
            <a:ext cx="1121410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91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京东商品页面信息获取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927100"/>
            <a:ext cx="11798300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7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33</Words>
  <Application>Microsoft Office PowerPoint</Application>
  <PresentationFormat>自定义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291</cp:revision>
  <dcterms:created xsi:type="dcterms:W3CDTF">2014-08-01T14:07:07Z</dcterms:created>
  <dcterms:modified xsi:type="dcterms:W3CDTF">2019-05-27T01:48:19Z</dcterms:modified>
</cp:coreProperties>
</file>