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490" r:id="rId4"/>
    <p:sldId id="491" r:id="rId5"/>
    <p:sldId id="492" r:id="rId6"/>
    <p:sldId id="49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1550" y="-6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895600" y="2200734"/>
            <a:ext cx="4699000" cy="1742857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亚马逊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页面信息？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亚马逊商品页面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信息获取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977900"/>
            <a:ext cx="11468100" cy="55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亚马逊商品页面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信息获取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038225"/>
            <a:ext cx="11437937" cy="521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83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亚马逊商品页面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信息获取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8" y="1257714"/>
            <a:ext cx="11226801" cy="51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9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亚马逊商品页面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信息获取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42733"/>
            <a:ext cx="11468100" cy="601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9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亚马逊商品页面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信息获取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54100"/>
            <a:ext cx="11544299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73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49</Words>
  <Application>Microsoft Office PowerPoint</Application>
  <PresentationFormat>自定义</PresentationFormat>
  <Paragraphs>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292</cp:revision>
  <dcterms:created xsi:type="dcterms:W3CDTF">2014-08-01T14:07:07Z</dcterms:created>
  <dcterms:modified xsi:type="dcterms:W3CDTF">2019-05-27T02:06:18Z</dcterms:modified>
</cp:coreProperties>
</file>