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  <p:sldId id="493" r:id="rId7"/>
    <p:sldId id="49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895600" y="2200734"/>
            <a:ext cx="4699000" cy="1742857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搜索关键字提交？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搜索关键字提交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106488"/>
            <a:ext cx="11406187" cy="562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搜索关键字提交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6" y="1417353"/>
            <a:ext cx="10941234" cy="434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搜索关键字提交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88302"/>
            <a:ext cx="11206476" cy="514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搜索关键字提交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170481"/>
            <a:ext cx="11696700" cy="476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搜索关键字提交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966408"/>
            <a:ext cx="11658600" cy="538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44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/360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搜索关键字提交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" y="1435100"/>
            <a:ext cx="11571288" cy="461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46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70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293</cp:revision>
  <dcterms:created xsi:type="dcterms:W3CDTF">2014-08-01T14:07:07Z</dcterms:created>
  <dcterms:modified xsi:type="dcterms:W3CDTF">2019-05-27T02:11:53Z</dcterms:modified>
</cp:coreProperties>
</file>