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489" r:id="rId3"/>
    <p:sldId id="490" r:id="rId4"/>
    <p:sldId id="49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1550" y="-6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2019/5/27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3365500" y="2017975"/>
            <a:ext cx="3390900" cy="2041066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20000"/>
              </a:lnSpc>
            </a:pP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的获取</a:t>
            </a:r>
            <a:r>
              <a:rPr lang="zh-CN" altLang="en-US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和存储？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网络图片的获取和存储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358900"/>
            <a:ext cx="11303000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40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网络图片的获取和存储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751622"/>
            <a:ext cx="10769600" cy="5687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网络图片的获取和存储</a:t>
            </a:r>
            <a:r>
              <a:rPr lang="en-US" altLang="zh-CN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079500"/>
            <a:ext cx="1150620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</TotalTime>
  <Words>36</Words>
  <Application>Microsoft Office PowerPoint</Application>
  <PresentationFormat>自定义</PresentationFormat>
  <Paragraphs>5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admin</cp:lastModifiedBy>
  <cp:revision>294</cp:revision>
  <dcterms:created xsi:type="dcterms:W3CDTF">2014-08-01T14:07:07Z</dcterms:created>
  <dcterms:modified xsi:type="dcterms:W3CDTF">2019-05-27T02:16:05Z</dcterms:modified>
</cp:coreProperties>
</file>