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490" r:id="rId4"/>
    <p:sldId id="49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1550" y="-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3073400" y="2017975"/>
            <a:ext cx="4076700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地址归属地的自动查询？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地址归属地的自动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295400"/>
            <a:ext cx="11506199" cy="525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地址归属地的自动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066800"/>
            <a:ext cx="11099799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2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地址归属地的自动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965530"/>
            <a:ext cx="11455400" cy="539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2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40</Words>
  <Application>Microsoft Office PowerPoint</Application>
  <PresentationFormat>自定义</PresentationFormat>
  <Paragraphs>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297</cp:revision>
  <dcterms:created xsi:type="dcterms:W3CDTF">2014-08-01T14:07:07Z</dcterms:created>
  <dcterms:modified xsi:type="dcterms:W3CDTF">2019-05-27T02:19:01Z</dcterms:modified>
</cp:coreProperties>
</file>