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1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1550" y="-6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689874" y="2017975"/>
            <a:ext cx="4460226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>
              <a:defRPr/>
            </a:pPr>
            <a:r>
              <a:rPr lang="en-US" altLang="zh-CN" sz="3200" b="1" dirty="0">
                <a:solidFill>
                  <a:schemeClr val="tx1"/>
                </a:solidFill>
              </a:rPr>
              <a:t>HTTPS</a:t>
            </a:r>
            <a:r>
              <a:rPr lang="zh-CN" altLang="en-US" sz="3200" b="1" dirty="0">
                <a:solidFill>
                  <a:schemeClr val="tx1"/>
                </a:solidFill>
              </a:rPr>
              <a:t>和</a:t>
            </a:r>
            <a:r>
              <a:rPr lang="en-US" altLang="zh-CN" sz="3200" b="1" dirty="0">
                <a:solidFill>
                  <a:schemeClr val="tx1"/>
                </a:solidFill>
              </a:rPr>
              <a:t>HTTP</a:t>
            </a:r>
            <a:r>
              <a:rPr lang="zh-CN" altLang="en-US" sz="3200" b="1" dirty="0">
                <a:solidFill>
                  <a:schemeClr val="tx1"/>
                </a:solidFill>
              </a:rPr>
              <a:t>的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区别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8700" y="1955800"/>
            <a:ext cx="10363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altLang="zh-CN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HTTPS</a:t>
            </a:r>
            <a:r>
              <a:rPr lang="zh-CN" altLang="en-US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是</a:t>
            </a:r>
            <a:r>
              <a:rPr lang="en-US" altLang="zh-CN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HTTP</a:t>
            </a:r>
            <a:r>
              <a:rPr lang="zh-CN" altLang="en-US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协议的安全版本，</a:t>
            </a:r>
            <a:r>
              <a:rPr lang="en-US" altLang="zh-CN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HTTP</a:t>
            </a:r>
            <a:r>
              <a:rPr lang="zh-CN" altLang="en-US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协议的数据传输是明文的，是不安全的，</a:t>
            </a:r>
            <a:r>
              <a:rPr lang="en-US" altLang="zh-CN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HTTPS</a:t>
            </a:r>
            <a:r>
              <a:rPr lang="zh-CN" altLang="en-US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使用了</a:t>
            </a:r>
            <a:r>
              <a:rPr lang="en-US" altLang="zh-CN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SSL/TLS</a:t>
            </a:r>
            <a:r>
              <a:rPr lang="zh-CN" altLang="en-US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协议进行了加密</a:t>
            </a:r>
            <a:r>
              <a:rPr lang="zh-CN" altLang="en-US" sz="4000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处理</a:t>
            </a:r>
            <a:endParaRPr lang="zh-CN" altLang="en-US" sz="400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  <a:p>
            <a:pPr>
              <a:buFont typeface="Arial"/>
              <a:buChar char="•"/>
            </a:pPr>
            <a:r>
              <a:rPr lang="en-US" altLang="zh-CN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http</a:t>
            </a:r>
            <a:r>
              <a:rPr lang="zh-CN" altLang="en-US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和</a:t>
            </a:r>
            <a:r>
              <a:rPr lang="en-US" altLang="zh-CN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https</a:t>
            </a:r>
            <a:r>
              <a:rPr lang="zh-CN" altLang="en-US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使用连接方式不同，默认端口也不一样，</a:t>
            </a:r>
            <a:r>
              <a:rPr lang="en-US" altLang="zh-CN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http</a:t>
            </a:r>
            <a:r>
              <a:rPr lang="zh-CN" altLang="en-US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是</a:t>
            </a:r>
            <a:r>
              <a:rPr lang="en-US" altLang="zh-CN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80</a:t>
            </a:r>
            <a:r>
              <a:rPr lang="zh-CN" altLang="en-US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https</a:t>
            </a:r>
            <a:r>
              <a:rPr lang="zh-CN" altLang="en-US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是</a:t>
            </a:r>
            <a:r>
              <a:rPr lang="en-US" altLang="zh-CN" sz="40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443</a:t>
            </a:r>
            <a:endParaRPr lang="en-US" altLang="zh-CN" sz="4000" b="0" i="0" dirty="0">
              <a:solidFill>
                <a:srgbClr val="0070C0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63</Words>
  <Application>Microsoft Office PowerPoint</Application>
  <PresentationFormat>自定义</PresentationFormat>
  <Paragraphs>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306</cp:revision>
  <dcterms:created xsi:type="dcterms:W3CDTF">2014-08-01T14:07:07Z</dcterms:created>
  <dcterms:modified xsi:type="dcterms:W3CDTF">2020-09-20T12:42:20Z</dcterms:modified>
</cp:coreProperties>
</file>