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hp.cn/faq/416660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en-US" altLang="zh-CN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常用方法有哪些？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库主要方法解析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28700" y="2806700"/>
            <a:ext cx="1036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hlinkClick r:id="rId2"/>
              </a:rPr>
              <a:t>https://www.php.cn/faq/416660.html</a:t>
            </a:r>
            <a:endParaRPr lang="en-US" altLang="zh-CN" sz="4000" b="0" i="0" dirty="0">
              <a:solidFill>
                <a:srgbClr val="0070C0"/>
              </a:solidFill>
              <a:effectLst/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16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307</cp:revision>
  <dcterms:created xsi:type="dcterms:W3CDTF">2014-08-01T14:07:07Z</dcterms:created>
  <dcterms:modified xsi:type="dcterms:W3CDTF">2020-09-20T12:47:28Z</dcterms:modified>
</cp:coreProperties>
</file>