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0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1</a:t>
            </a:r>
            <a:r>
              <a:rPr lang="zh-CN" altLang="en-US" sz="4400" dirty="0"/>
              <a:t>：</a:t>
            </a:r>
            <a:r>
              <a:rPr lang="en-US" altLang="zh-CN" sz="4400" dirty="0"/>
              <a:t>Requests</a:t>
            </a:r>
            <a:r>
              <a:rPr lang="zh-CN" altLang="zh-CN" sz="4400" dirty="0"/>
              <a:t>库的安装过程和百度网页小测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2628900"/>
            <a:ext cx="11468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dirty="0"/>
              <a:t>作业（第</a:t>
            </a:r>
            <a:r>
              <a:rPr lang="en-US" altLang="zh-CN" dirty="0"/>
              <a:t>1</a:t>
            </a:r>
            <a:r>
              <a:rPr lang="zh-CN" altLang="en-US" dirty="0"/>
              <a:t>次）：</a:t>
            </a:r>
            <a:r>
              <a:rPr lang="en-US" altLang="zh-CN" dirty="0"/>
              <a:t>1.</a:t>
            </a:r>
            <a:r>
              <a:rPr lang="zh-CN" altLang="zh-CN" dirty="0"/>
              <a:t> 《网络信息提取与编程》</a:t>
            </a:r>
            <a:r>
              <a:rPr lang="zh-CN" altLang="en-US" dirty="0"/>
              <a:t>主要内容和学习方法？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40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15706660@qq.com</cp:lastModifiedBy>
  <cp:revision>311</cp:revision>
  <dcterms:created xsi:type="dcterms:W3CDTF">2014-08-01T14:07:07Z</dcterms:created>
  <dcterms:modified xsi:type="dcterms:W3CDTF">2022-03-10T06:46:45Z</dcterms:modified>
</cp:coreProperties>
</file>