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51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1620" y="-6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689874" y="2017975"/>
            <a:ext cx="4460226" cy="2041066"/>
          </a:xfrm>
          <a:prstGeom prst="cloudCallout">
            <a:avLst>
              <a:gd name="adj1" fmla="val 90585"/>
              <a:gd name="adj2" fmla="val 13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67618">
              <a:defRPr/>
            </a:pP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作业和实训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作业和实训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100" y="1342479"/>
            <a:ext cx="11595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/>
              <a:t>实训</a:t>
            </a:r>
            <a:r>
              <a:rPr lang="en-US" altLang="zh-CN" sz="4400" dirty="0"/>
              <a:t>2</a:t>
            </a:r>
            <a:r>
              <a:rPr lang="zh-CN" altLang="en-US" sz="4400" dirty="0" smtClean="0"/>
              <a:t>：</a:t>
            </a:r>
            <a:r>
              <a:rPr lang="zh-CN" altLang="zh-CN" sz="4400" dirty="0" smtClean="0"/>
              <a:t>京东</a:t>
            </a:r>
            <a:r>
              <a:rPr lang="zh-CN" altLang="en-US" sz="4400" dirty="0" smtClean="0"/>
              <a:t>和亚马逊</a:t>
            </a:r>
            <a:r>
              <a:rPr lang="zh-CN" altLang="zh-CN" sz="4400" dirty="0" smtClean="0"/>
              <a:t>商品</a:t>
            </a:r>
            <a:r>
              <a:rPr lang="zh-CN" altLang="zh-CN" sz="4400" dirty="0"/>
              <a:t>页面数据信息获取</a:t>
            </a:r>
            <a:endParaRPr lang="zh-CN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419100" y="2628900"/>
            <a:ext cx="114681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400"/>
            </a:lvl1pPr>
          </a:lstStyle>
          <a:p>
            <a:r>
              <a:rPr lang="zh-CN" altLang="en-US" dirty="0"/>
              <a:t>作业：</a:t>
            </a:r>
            <a:r>
              <a:rPr lang="en-US" altLang="zh-CN" dirty="0"/>
              <a:t>1</a:t>
            </a:r>
            <a:r>
              <a:rPr lang="en-US" altLang="zh-CN" dirty="0" smtClean="0"/>
              <a:t>.</a:t>
            </a:r>
            <a:r>
              <a:rPr lang="zh-CN" altLang="zh-CN" dirty="0"/>
              <a:t> 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对象的属性有哪些？并举例</a:t>
            </a:r>
            <a:endParaRPr lang="en-US" altLang="zh-CN" dirty="0" smtClean="0"/>
          </a:p>
          <a:p>
            <a:r>
              <a:rPr lang="zh-CN" altLang="en-US" dirty="0" smtClean="0"/>
              <a:t>              说明？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en-US" altLang="zh-CN" dirty="0" smtClean="0"/>
              <a:t>  </a:t>
            </a:r>
            <a:r>
              <a:rPr lang="en-US" altLang="zh-CN" dirty="0"/>
              <a:t>2. </a:t>
            </a:r>
            <a:r>
              <a:rPr lang="en-US" altLang="zh-CN" dirty="0" smtClean="0"/>
              <a:t>Requests</a:t>
            </a:r>
            <a:r>
              <a:rPr lang="zh-CN" altLang="en-US" dirty="0" smtClean="0"/>
              <a:t>库的异常有哪些？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  3.</a:t>
            </a:r>
            <a:r>
              <a:rPr lang="zh-CN" altLang="en-US" dirty="0" smtClean="0"/>
              <a:t>爬取网页的通用代码框架？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2675</TotalTime>
  <Words>59</Words>
  <Application>Microsoft Office PowerPoint</Application>
  <PresentationFormat>自定义</PresentationFormat>
  <Paragraphs>8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JSJ</cp:lastModifiedBy>
  <cp:revision>311</cp:revision>
  <dcterms:created xsi:type="dcterms:W3CDTF">2014-08-01T14:07:07Z</dcterms:created>
  <dcterms:modified xsi:type="dcterms:W3CDTF">2020-09-29T01:46:50Z</dcterms:modified>
</cp:coreProperties>
</file>