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实训</a:t>
            </a:r>
            <a:r>
              <a:rPr lang="en-US" altLang="zh-CN" sz="4400" dirty="0"/>
              <a:t>3</a:t>
            </a:r>
            <a:r>
              <a:rPr lang="zh-CN" altLang="en-US" sz="4400" dirty="0" smtClean="0"/>
              <a:t>：</a:t>
            </a:r>
            <a:r>
              <a:rPr lang="zh-CN" altLang="en-US" sz="4400" dirty="0"/>
              <a:t>百度</a:t>
            </a:r>
            <a:r>
              <a:rPr lang="en-US" altLang="zh-CN" sz="4400" dirty="0"/>
              <a:t>/360</a:t>
            </a:r>
            <a:r>
              <a:rPr lang="zh-CN" altLang="en-US" sz="4400" dirty="0"/>
              <a:t>搜索关键字提交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700" y="2677011"/>
            <a:ext cx="8699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作业：</a:t>
            </a:r>
            <a:r>
              <a:rPr lang="en-US" altLang="zh-CN" sz="4400" dirty="0" smtClean="0"/>
              <a:t>1.HTTP</a:t>
            </a:r>
            <a:r>
              <a:rPr lang="zh-CN" altLang="en-US" sz="4400" dirty="0" smtClean="0"/>
              <a:t>协议是？英文？举例说明？对资源的操作有哪些？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40973" y="5044957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备注：实训和作业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时间</a:t>
            </a:r>
            <a:r>
              <a:rPr lang="en-US" altLang="zh-CN" sz="4400" b="1" dirty="0">
                <a:solidFill>
                  <a:srgbClr val="FF0000"/>
                </a:solidFill>
              </a:rPr>
              <a:t>9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4400" b="1" smtClean="0">
                <a:solidFill>
                  <a:srgbClr val="FF0000"/>
                </a:solidFill>
              </a:rPr>
              <a:t>28</a:t>
            </a:r>
            <a:r>
              <a:rPr lang="zh-CN" altLang="en-US" sz="4400" b="1" smtClean="0">
                <a:solidFill>
                  <a:srgbClr val="FF0000"/>
                </a:solidFill>
              </a:rPr>
              <a:t>日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49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315</cp:revision>
  <dcterms:created xsi:type="dcterms:W3CDTF">2014-08-01T14:07:07Z</dcterms:created>
  <dcterms:modified xsi:type="dcterms:W3CDTF">2021-10-06T01:15:43Z</dcterms:modified>
</cp:coreProperties>
</file>