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489" r:id="rId3"/>
    <p:sldId id="490" r:id="rId4"/>
    <p:sldId id="491" r:id="rId5"/>
    <p:sldId id="49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2060"/>
    <a:srgbClr val="3366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-1550" y="-6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2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7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8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5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 bwMode="auto">
          <a:xfrm>
            <a:off x="-64110" y="828238"/>
            <a:ext cx="12256111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647801" y="70110"/>
            <a:ext cx="2042073" cy="651705"/>
          </a:xfrm>
          <a:prstGeom prst="rect">
            <a:avLst/>
          </a:prstGeom>
        </p:spPr>
        <p:txBody>
          <a:bodyPr wrap="none" lIns="96762" tIns="48381" rIns="96762" bIns="4838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问题引入</a:t>
            </a:r>
            <a:endParaRPr lang="zh-CN" altLang="en-US" sz="3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6460"/>
          <a:stretch/>
        </p:blipFill>
        <p:spPr bwMode="auto">
          <a:xfrm>
            <a:off x="-16811" y="5239"/>
            <a:ext cx="521307" cy="9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云形标注 9"/>
          <p:cNvSpPr/>
          <p:nvPr/>
        </p:nvSpPr>
        <p:spPr>
          <a:xfrm>
            <a:off x="3090040" y="2200734"/>
            <a:ext cx="4529960" cy="2028365"/>
          </a:xfrm>
          <a:prstGeom prst="cloudCallout">
            <a:avLst>
              <a:gd name="adj1" fmla="val 90585"/>
              <a:gd name="adj2" fmla="val 135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安装和使用</a:t>
            </a:r>
            <a:r>
              <a:rPr lang="en-US" altLang="zh-CN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37" y="2200734"/>
            <a:ext cx="1400000" cy="17428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566" y="1814775"/>
            <a:ext cx="24193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53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库的安装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123950"/>
            <a:ext cx="1036320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0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库的安装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371600"/>
            <a:ext cx="1129030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910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282700"/>
            <a:ext cx="10693400" cy="339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云形标注 1"/>
          <p:cNvSpPr/>
          <p:nvPr/>
        </p:nvSpPr>
        <p:spPr>
          <a:xfrm>
            <a:off x="1320800" y="4152900"/>
            <a:ext cx="3949700" cy="2057400"/>
          </a:xfrm>
          <a:prstGeom prst="cloudCallout">
            <a:avLst>
              <a:gd name="adj1" fmla="val 142448"/>
              <a:gd name="adj2" fmla="val -947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原来信息获取这样简单呀！</a:t>
            </a:r>
            <a:endParaRPr lang="zh-CN" altLang="en-US" sz="24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04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个主要方法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117600"/>
            <a:ext cx="10807699" cy="542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624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2627</TotalTime>
  <Words>35</Words>
  <Application>Microsoft Office PowerPoint</Application>
  <PresentationFormat>自定义</PresentationFormat>
  <Paragraphs>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admin</cp:lastModifiedBy>
  <cp:revision>292</cp:revision>
  <dcterms:created xsi:type="dcterms:W3CDTF">2014-08-01T14:07:07Z</dcterms:created>
  <dcterms:modified xsi:type="dcterms:W3CDTF">2019-05-27T01:40:05Z</dcterms:modified>
</cp:coreProperties>
</file>