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2020-09-29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528" y="2130140"/>
            <a:ext cx="543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www.baidu.com/s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</a:t>
            </a:r>
            <a:r>
              <a:rPr lang="zh-CN" altLang="en-US" dirty="0"/>
              <a:t>：相当于调用搜索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7528" y="2514600"/>
            <a:ext cx="534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With…as:</a:t>
            </a:r>
          </a:p>
          <a:p>
            <a:r>
              <a:rPr lang="en-US" altLang="zh-CN" dirty="0" smtClean="0"/>
              <a:t>Try…finally…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7528" y="3432041"/>
            <a:ext cx="607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https://blog.csdn.net/zhangyu4863/article/details/80233890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309</cp:revision>
  <dcterms:created xsi:type="dcterms:W3CDTF">2014-08-01T14:07:07Z</dcterms:created>
  <dcterms:modified xsi:type="dcterms:W3CDTF">2020-09-29T05:50:22Z</dcterms:modified>
</cp:coreProperties>
</file>