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1342479"/>
            <a:ext cx="1159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实训</a:t>
            </a:r>
            <a:r>
              <a:rPr lang="en-US" altLang="zh-CN" sz="4400" dirty="0"/>
              <a:t>4</a:t>
            </a:r>
            <a:r>
              <a:rPr lang="zh-CN" altLang="en-US" sz="4400" dirty="0" smtClean="0"/>
              <a:t>：</a:t>
            </a:r>
            <a:r>
              <a:rPr lang="zh-CN" altLang="zh-CN" sz="4400" dirty="0"/>
              <a:t>网络图片的爬取和存储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93700" y="2677011"/>
            <a:ext cx="8699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作业</a:t>
            </a:r>
            <a:r>
              <a:rPr lang="zh-CN" altLang="en-US" sz="4400" dirty="0" smtClean="0"/>
              <a:t>：</a:t>
            </a:r>
            <a:r>
              <a:rPr lang="en-US" altLang="zh-CN" sz="4400" dirty="0"/>
              <a:t>1. </a:t>
            </a:r>
            <a:r>
              <a:rPr lang="en-US" altLang="zh-CN" sz="4400" dirty="0" smtClean="0"/>
              <a:t>Requests</a:t>
            </a:r>
            <a:r>
              <a:rPr lang="zh-CN" altLang="en-US" sz="4400" dirty="0" smtClean="0"/>
              <a:t>库的</a:t>
            </a:r>
            <a:r>
              <a:rPr lang="en-US" altLang="zh-CN" sz="4400" dirty="0" smtClean="0"/>
              <a:t>7</a:t>
            </a:r>
            <a:r>
              <a:rPr lang="zh-CN" altLang="en-US" sz="4400" dirty="0" smtClean="0"/>
              <a:t>个主要方法               解析？</a:t>
            </a:r>
            <a:endParaRPr lang="zh-CN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40973" y="5044957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备注：实训和作业时间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4400" b="1" dirty="0">
                <a:solidFill>
                  <a:srgbClr val="FF0000"/>
                </a:solidFill>
              </a:rPr>
              <a:t>5</a:t>
            </a:r>
            <a:r>
              <a:rPr lang="zh-CN" altLang="en-US" sz="4400" b="1" smtClean="0">
                <a:solidFill>
                  <a:srgbClr val="FF0000"/>
                </a:solidFill>
              </a:rPr>
              <a:t>日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45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315</cp:revision>
  <dcterms:created xsi:type="dcterms:W3CDTF">2014-08-01T14:07:07Z</dcterms:created>
  <dcterms:modified xsi:type="dcterms:W3CDTF">2021-10-06T01:16:19Z</dcterms:modified>
</cp:coreProperties>
</file>