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489" r:id="rId3"/>
    <p:sldId id="568" r:id="rId4"/>
    <p:sldId id="490" r:id="rId5"/>
    <p:sldId id="491" r:id="rId6"/>
    <p:sldId id="49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1550" y="-6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3073400" y="2017975"/>
            <a:ext cx="4076700" cy="2041066"/>
          </a:xfrm>
          <a:prstGeom prst="cloudCallout">
            <a:avLst>
              <a:gd name="adj1" fmla="val 90585"/>
              <a:gd name="adj2" fmla="val 135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个主要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个主要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300163"/>
            <a:ext cx="961072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0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个主要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767" y="873347"/>
            <a:ext cx="9364717" cy="5169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94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个主要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1138238"/>
            <a:ext cx="913447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2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个主要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1619250"/>
            <a:ext cx="96393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425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个主要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166813"/>
            <a:ext cx="103060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4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56</Words>
  <Application>Microsoft Office PowerPoint</Application>
  <PresentationFormat>自定义</PresentationFormat>
  <Paragraphs>7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admin</cp:lastModifiedBy>
  <cp:revision>304</cp:revision>
  <dcterms:created xsi:type="dcterms:W3CDTF">2014-08-01T14:07:07Z</dcterms:created>
  <dcterms:modified xsi:type="dcterms:W3CDTF">2020-09-13T12:12:44Z</dcterms:modified>
</cp:coreProperties>
</file>