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493" r:id="rId3"/>
    <p:sldId id="494" r:id="rId4"/>
    <p:sldId id="495" r:id="rId5"/>
    <p:sldId id="496" r:id="rId6"/>
    <p:sldId id="497" r:id="rId7"/>
    <p:sldId id="498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-888" y="-4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2019/10/15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 smtClean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  <a:endParaRPr lang="zh-CN" altLang="en-US" sz="3600" dirty="0">
              <a:solidFill>
                <a:srgbClr val="0070C0"/>
              </a:solidFill>
              <a:latin typeface="微软雅黑" pitchFamily="34" charset="-122"/>
              <a:ea typeface="微软雅黑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3073400" y="2017975"/>
            <a:ext cx="4076700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zh-CN" altLang="en-US" sz="3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634" y="976313"/>
            <a:ext cx="10405242" cy="490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7946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个主要对象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88" y="942975"/>
            <a:ext cx="9039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个主要对象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957263"/>
            <a:ext cx="9877425" cy="494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5294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个主要对象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97" y="1576552"/>
            <a:ext cx="9168141" cy="4538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个主要对象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638" y="914400"/>
            <a:ext cx="103727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库的</a:t>
            </a:r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个主要对象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028" y="1150883"/>
            <a:ext cx="10555835" cy="4288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507" y="5438940"/>
            <a:ext cx="410527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52</Words>
  <Application>Microsoft Office PowerPoint</Application>
  <PresentationFormat>自定义</PresentationFormat>
  <Paragraphs>8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zzz</cp:lastModifiedBy>
  <cp:revision>303</cp:revision>
  <dcterms:created xsi:type="dcterms:W3CDTF">2014-08-01T14:07:07Z</dcterms:created>
  <dcterms:modified xsi:type="dcterms:W3CDTF">2019-10-15T01:06:08Z</dcterms:modified>
</cp:coreProperties>
</file>