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499" r:id="rId3"/>
    <p:sldId id="500" r:id="rId4"/>
    <p:sldId id="501" r:id="rId5"/>
    <p:sldId id="502" r:id="rId6"/>
    <p:sldId id="503" r:id="rId7"/>
    <p:sldId id="50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-888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  <a:endParaRPr lang="zh-CN" altLang="en-US" sz="3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3073400" y="2017975"/>
            <a:ext cx="4076700" cy="2041066"/>
          </a:xfrm>
          <a:prstGeom prst="cloudCallout">
            <a:avLst>
              <a:gd name="adj1" fmla="val 90585"/>
              <a:gd name="adj2" fmla="val 135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67618">
              <a:defRPr/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爬取网页的通用代码框架</a:t>
            </a: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取网页的通用代码框架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1795463"/>
            <a:ext cx="724852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爬取网页的通用代码框架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41" y="1056291"/>
            <a:ext cx="9995338" cy="5030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爬取网页的通用代码框架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776288"/>
            <a:ext cx="981075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爬取网页的通用代码框架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828675"/>
            <a:ext cx="9725025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爬取网页的通用代码框架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785813"/>
            <a:ext cx="9982200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爬取网页的通用代码框架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1252538"/>
            <a:ext cx="93440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2661</TotalTime>
  <Words>52</Words>
  <Application>Microsoft Office PowerPoint</Application>
  <PresentationFormat>自定义</PresentationFormat>
  <Paragraphs>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zzz</cp:lastModifiedBy>
  <cp:revision>303</cp:revision>
  <dcterms:created xsi:type="dcterms:W3CDTF">2014-08-01T14:07:07Z</dcterms:created>
  <dcterms:modified xsi:type="dcterms:W3CDTF">2019-10-15T01:12:40Z</dcterms:modified>
</cp:coreProperties>
</file>