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888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3073400" y="2017975"/>
            <a:ext cx="4076700" cy="2041066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618">
              <a:defRPr/>
            </a:pP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协议及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方法？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协议及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438275"/>
            <a:ext cx="835342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协议及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库的方法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34" y="1340069"/>
            <a:ext cx="10540891" cy="493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协议及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库的方法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795338"/>
            <a:ext cx="836295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协议及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库的方法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4" y="1008993"/>
            <a:ext cx="9866586" cy="523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协议及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库的方法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828675"/>
            <a:ext cx="96774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协议及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库的方法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1686910"/>
            <a:ext cx="9086850" cy="4499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协议及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库的方法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113" y="866775"/>
            <a:ext cx="8867775" cy="512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协议及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库的方法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728663"/>
            <a:ext cx="945832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66</Words>
  <Application>Microsoft Office PowerPoint</Application>
  <PresentationFormat>自定义</PresentationFormat>
  <Paragraphs>10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zzz</cp:lastModifiedBy>
  <cp:revision>304</cp:revision>
  <dcterms:created xsi:type="dcterms:W3CDTF">2014-08-01T14:07:07Z</dcterms:created>
  <dcterms:modified xsi:type="dcterms:W3CDTF">2019-10-15T01:20:26Z</dcterms:modified>
</cp:coreProperties>
</file>