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05" r:id="rId3"/>
    <p:sldId id="506" r:id="rId4"/>
    <p:sldId id="513" r:id="rId5"/>
    <p:sldId id="514" r:id="rId6"/>
    <p:sldId id="515" r:id="rId7"/>
    <p:sldId id="5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888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3073400" y="2017975"/>
            <a:ext cx="4076700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协议及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方法？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协议及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38275"/>
            <a:ext cx="83534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协议及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库的方法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4" y="1340069"/>
            <a:ext cx="10540891" cy="49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协议及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库的方法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819150"/>
            <a:ext cx="98869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828238"/>
            <a:ext cx="9896475" cy="533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协议及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库的方法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957263"/>
            <a:ext cx="1012507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协议及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库的方法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747713"/>
            <a:ext cx="1015365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54</Words>
  <Application>Microsoft Office PowerPoint</Application>
  <PresentationFormat>自定义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zzz</cp:lastModifiedBy>
  <cp:revision>304</cp:revision>
  <dcterms:created xsi:type="dcterms:W3CDTF">2014-08-01T14:07:07Z</dcterms:created>
  <dcterms:modified xsi:type="dcterms:W3CDTF">2019-10-15T01:20:53Z</dcterms:modified>
</cp:coreProperties>
</file>