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  <p:sldId id="518" r:id="rId4"/>
    <p:sldId id="519" r:id="rId5"/>
    <p:sldId id="520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933450"/>
            <a:ext cx="96774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209675"/>
            <a:ext cx="100869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990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104900"/>
            <a:ext cx="99441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857250"/>
            <a:ext cx="898207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38" y="990600"/>
            <a:ext cx="877252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75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1433513"/>
            <a:ext cx="77247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828238"/>
            <a:ext cx="10029825" cy="53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090613"/>
            <a:ext cx="89820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072055"/>
            <a:ext cx="8801100" cy="512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128713"/>
            <a:ext cx="9915525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971550"/>
            <a:ext cx="98393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1019175"/>
            <a:ext cx="9991725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938213"/>
            <a:ext cx="1001077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78</Words>
  <Application>Microsoft Office PowerPoint</Application>
  <PresentationFormat>自定义</PresentationFormat>
  <Paragraphs>16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304</cp:revision>
  <dcterms:created xsi:type="dcterms:W3CDTF">2014-08-01T14:07:07Z</dcterms:created>
  <dcterms:modified xsi:type="dcterms:W3CDTF">2019-10-15T01:33:03Z</dcterms:modified>
</cp:coreProperties>
</file>