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  <p:sldId id="518" r:id="rId4"/>
    <p:sldId id="531" r:id="rId5"/>
    <p:sldId id="532" r:id="rId6"/>
    <p:sldId id="533" r:id="rId7"/>
    <p:sldId id="534" r:id="rId8"/>
    <p:sldId id="535" r:id="rId9"/>
    <p:sldId id="536" r:id="rId10"/>
    <p:sldId id="53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8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73400" y="2017975"/>
            <a:ext cx="40767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290638"/>
            <a:ext cx="95250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33513"/>
            <a:ext cx="77247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828238"/>
            <a:ext cx="10029825" cy="536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1628775"/>
            <a:ext cx="94964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47825"/>
            <a:ext cx="769620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571625"/>
            <a:ext cx="97440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23988"/>
            <a:ext cx="9239250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685925"/>
            <a:ext cx="8553450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576388"/>
            <a:ext cx="80391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53</Words>
  <Application>Microsoft Office PowerPoint</Application>
  <PresentationFormat>自定义</PresentationFormat>
  <Paragraphs>11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304</cp:revision>
  <dcterms:created xsi:type="dcterms:W3CDTF">2014-08-01T14:07:07Z</dcterms:created>
  <dcterms:modified xsi:type="dcterms:W3CDTF">2019-10-15T01:34:43Z</dcterms:modified>
</cp:coreProperties>
</file>