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  <p:sldId id="518" r:id="rId4"/>
    <p:sldId id="538" r:id="rId5"/>
    <p:sldId id="53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88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073400" y="2017975"/>
            <a:ext cx="4076700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433513"/>
            <a:ext cx="77247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828238"/>
            <a:ext cx="10029825" cy="536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838325"/>
            <a:ext cx="63055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119352"/>
            <a:ext cx="9353550" cy="516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2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28</Words>
  <Application>Microsoft Office PowerPoint</Application>
  <PresentationFormat>自定义</PresentationFormat>
  <Paragraphs>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305</cp:revision>
  <dcterms:created xsi:type="dcterms:W3CDTF">2014-08-01T14:07:07Z</dcterms:created>
  <dcterms:modified xsi:type="dcterms:W3CDTF">2019-10-15T01:35:53Z</dcterms:modified>
</cp:coreProperties>
</file>