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51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689874" y="2017975"/>
            <a:ext cx="4460226" cy="2041066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618">
              <a:defRPr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作业和实训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作业和实训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100" y="1342479"/>
            <a:ext cx="11595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实训</a:t>
            </a:r>
            <a:r>
              <a:rPr lang="en-US" altLang="zh-CN" sz="4400" dirty="0"/>
              <a:t>6</a:t>
            </a:r>
            <a:r>
              <a:rPr lang="zh-CN" altLang="en-US" sz="4400" dirty="0"/>
              <a:t>：</a:t>
            </a:r>
            <a:r>
              <a:rPr lang="zh-CN" altLang="zh-CN" sz="4400" dirty="0"/>
              <a:t>基于</a:t>
            </a:r>
            <a:r>
              <a:rPr lang="en-US" altLang="zh-CN" sz="4400" dirty="0"/>
              <a:t>bs4</a:t>
            </a:r>
            <a:r>
              <a:rPr lang="zh-CN" altLang="zh-CN" sz="4400" dirty="0"/>
              <a:t>库的</a:t>
            </a:r>
            <a:r>
              <a:rPr lang="en-US" altLang="zh-CN" sz="4400" dirty="0"/>
              <a:t>HTML</a:t>
            </a:r>
            <a:r>
              <a:rPr lang="zh-CN" altLang="zh-CN" sz="4400" dirty="0"/>
              <a:t>内容遍历</a:t>
            </a:r>
            <a:r>
              <a:rPr lang="zh-CN" altLang="en-US" sz="4400" dirty="0"/>
              <a:t>（下行、上行、平行）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699" y="2677011"/>
            <a:ext cx="112545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作业：</a:t>
            </a:r>
            <a:r>
              <a:rPr lang="en-US" altLang="zh-CN" sz="4400" dirty="0"/>
              <a:t>1.</a:t>
            </a:r>
            <a:r>
              <a:rPr lang="zh-CN" altLang="en-US" sz="4400" dirty="0"/>
              <a:t>标签（</a:t>
            </a:r>
            <a:r>
              <a:rPr lang="en-US" altLang="zh-CN" sz="4400" dirty="0"/>
              <a:t>Tag</a:t>
            </a:r>
            <a:r>
              <a:rPr lang="zh-CN" altLang="en-US" sz="4400" dirty="0"/>
              <a:t>）的基本元素有哪些？举例说明</a:t>
            </a:r>
            <a:endParaRPr lang="en-US" altLang="zh-CN" sz="4400" dirty="0"/>
          </a:p>
          <a:p>
            <a:r>
              <a:rPr lang="en-US" altLang="zh-CN" sz="4400" dirty="0"/>
              <a:t>2.</a:t>
            </a:r>
            <a:r>
              <a:rPr lang="zh-CN" altLang="en-US" sz="4400" dirty="0"/>
              <a:t>图示标签树的下行、上行、平行遍历（画图）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0973" y="5044957"/>
            <a:ext cx="8497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备注：实训和作业时间</a:t>
            </a:r>
            <a:r>
              <a:rPr lang="en-US" altLang="zh-CN" sz="4400" b="1" dirty="0">
                <a:solidFill>
                  <a:srgbClr val="FF0000"/>
                </a:solidFill>
              </a:rPr>
              <a:t>10</a:t>
            </a:r>
            <a:r>
              <a:rPr lang="zh-CN" altLang="en-US" sz="4400" b="1" dirty="0">
                <a:solidFill>
                  <a:srgbClr val="FF0000"/>
                </a:solidFill>
              </a:rPr>
              <a:t>月</a:t>
            </a:r>
            <a:r>
              <a:rPr lang="en-US" altLang="zh-CN" sz="4400" b="1" dirty="0">
                <a:solidFill>
                  <a:srgbClr val="FF0000"/>
                </a:solidFill>
              </a:rPr>
              <a:t>19</a:t>
            </a:r>
            <a:r>
              <a:rPr lang="zh-CN" altLang="en-US" sz="4400" b="1" dirty="0">
                <a:solidFill>
                  <a:srgbClr val="FF0000"/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69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admin</cp:lastModifiedBy>
  <cp:revision>318</cp:revision>
  <dcterms:created xsi:type="dcterms:W3CDTF">2014-08-01T14:07:07Z</dcterms:created>
  <dcterms:modified xsi:type="dcterms:W3CDTF">2021-10-25T12:11:15Z</dcterms:modified>
</cp:coreProperties>
</file>