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51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689874" y="2017975"/>
            <a:ext cx="4460226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618">
              <a:defRPr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100" y="1810311"/>
            <a:ext cx="11595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实训</a:t>
            </a:r>
            <a:r>
              <a:rPr lang="en-US" altLang="zh-CN" sz="4400" dirty="0"/>
              <a:t>7</a:t>
            </a:r>
            <a:r>
              <a:rPr lang="zh-CN" altLang="en-US" sz="4400" dirty="0"/>
              <a:t>：信息标记</a:t>
            </a:r>
            <a:r>
              <a:rPr lang="en-US" altLang="zh-CN" sz="4400" dirty="0"/>
              <a:t>XML</a:t>
            </a:r>
            <a:r>
              <a:rPr lang="zh-CN" altLang="zh-CN" sz="4400" dirty="0"/>
              <a:t>、</a:t>
            </a:r>
            <a:r>
              <a:rPr lang="en-US" altLang="zh-CN" sz="4400" dirty="0"/>
              <a:t>JSON</a:t>
            </a:r>
            <a:r>
              <a:rPr lang="zh-CN" altLang="zh-CN" sz="4400" dirty="0"/>
              <a:t>和</a:t>
            </a:r>
            <a:r>
              <a:rPr lang="en-US" altLang="zh-CN" sz="4400" dirty="0"/>
              <a:t>YAML</a:t>
            </a:r>
            <a:r>
              <a:rPr lang="zh-CN" altLang="zh-CN" sz="4400" dirty="0"/>
              <a:t>三种形式</a:t>
            </a:r>
            <a:r>
              <a:rPr lang="zh-CN" altLang="en-US" sz="4400" dirty="0"/>
              <a:t>（实例）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0973" y="3694622"/>
            <a:ext cx="8497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备注：实训时间</a:t>
            </a:r>
            <a:r>
              <a:rPr lang="en-US" altLang="zh-CN" sz="4400" b="1" dirty="0">
                <a:solidFill>
                  <a:srgbClr val="FF0000"/>
                </a:solidFill>
              </a:rPr>
              <a:t>10</a:t>
            </a:r>
            <a:r>
              <a:rPr lang="zh-CN" altLang="en-US" sz="4400" b="1" dirty="0">
                <a:solidFill>
                  <a:srgbClr val="FF0000"/>
                </a:solidFill>
              </a:rPr>
              <a:t>月</a:t>
            </a:r>
            <a:r>
              <a:rPr lang="en-US" altLang="zh-CN" sz="4400" b="1" dirty="0">
                <a:solidFill>
                  <a:srgbClr val="FF0000"/>
                </a:solidFill>
              </a:rPr>
              <a:t>26</a:t>
            </a:r>
            <a:r>
              <a:rPr lang="zh-CN" altLang="en-US" sz="4400" b="1" dirty="0">
                <a:solidFill>
                  <a:srgbClr val="FF0000"/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2703</TotalTime>
  <Words>36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Jszx</cp:lastModifiedBy>
  <cp:revision>319</cp:revision>
  <dcterms:created xsi:type="dcterms:W3CDTF">2014-08-01T14:07:07Z</dcterms:created>
  <dcterms:modified xsi:type="dcterms:W3CDTF">2021-11-08T07:31:31Z</dcterms:modified>
</cp:coreProperties>
</file>