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  <p:sldId id="51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FF"/>
    <a:srgbClr val="002060"/>
    <a:srgbClr val="3366C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111" d="100"/>
          <a:sy n="111" d="100"/>
        </p:scale>
        <p:origin x="510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02266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7130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716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16757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9346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8196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987701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927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4986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315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31675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60863D-67FB-482B-B7EA-53590D85FE53}" type="datetimeFigureOut">
              <a:rPr lang="zh-CN" altLang="en-US" smtClean="0"/>
              <a:t>2021-11-08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E53BC1-EB37-467C-A890-8054926F638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99729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直接连接符 21"/>
          <p:cNvCxnSpPr/>
          <p:nvPr/>
        </p:nvCxnSpPr>
        <p:spPr bwMode="auto">
          <a:xfrm>
            <a:off x="-64110" y="828238"/>
            <a:ext cx="12256111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/>
          <p:cNvSpPr/>
          <p:nvPr/>
        </p:nvSpPr>
        <p:spPr>
          <a:xfrm>
            <a:off x="647801" y="70110"/>
            <a:ext cx="2042073" cy="651705"/>
          </a:xfrm>
          <a:prstGeom prst="rect">
            <a:avLst/>
          </a:prstGeom>
        </p:spPr>
        <p:txBody>
          <a:bodyPr wrap="none" lIns="96762" tIns="48381" rIns="96762" bIns="48381">
            <a:spAutoFit/>
          </a:bodyPr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3600" dirty="0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Times New Roman" panose="02020603050405020304" pitchFamily="18" charset="0"/>
              </a:rPr>
              <a:t>问题引入</a:t>
            </a:r>
          </a:p>
        </p:txBody>
      </p:sp>
      <p:pic>
        <p:nvPicPr>
          <p:cNvPr id="24" name="Picture 2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084" t="6460"/>
          <a:stretch/>
        </p:blipFill>
        <p:spPr bwMode="auto">
          <a:xfrm>
            <a:off x="-16811" y="5239"/>
            <a:ext cx="521307" cy="957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云形标注 9"/>
          <p:cNvSpPr/>
          <p:nvPr/>
        </p:nvSpPr>
        <p:spPr>
          <a:xfrm>
            <a:off x="2689874" y="2017975"/>
            <a:ext cx="4460226" cy="2041066"/>
          </a:xfrm>
          <a:prstGeom prst="cloudCallout">
            <a:avLst>
              <a:gd name="adj1" fmla="val 90585"/>
              <a:gd name="adj2" fmla="val 1359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67618">
              <a:defRPr/>
            </a:pPr>
            <a:r>
              <a:rPr lang="zh-CN" altLang="en-US" sz="3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2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837" y="2200734"/>
            <a:ext cx="1400000" cy="1742857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33566" y="1814775"/>
            <a:ext cx="2419350" cy="204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3353972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 bwMode="auto">
          <a:xfrm>
            <a:off x="-10945" y="828238"/>
            <a:ext cx="12204000" cy="0"/>
          </a:xfrm>
          <a:prstGeom prst="line">
            <a:avLst/>
          </a:prstGeom>
          <a:solidFill>
            <a:srgbClr val="484849"/>
          </a:solidFill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平行四边形 15"/>
          <p:cNvSpPr/>
          <p:nvPr/>
        </p:nvSpPr>
        <p:spPr>
          <a:xfrm>
            <a:off x="-19234" y="67621"/>
            <a:ext cx="8871133" cy="684000"/>
          </a:xfrm>
          <a:prstGeom prst="parallelogram">
            <a:avLst>
              <a:gd name="adj" fmla="val 58761"/>
            </a:avLst>
          </a:prstGeom>
          <a:solidFill>
            <a:srgbClr val="0070C0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lIns="96762" tIns="48381" rIns="96762" bIns="48381" rtlCol="0" anchor="ctr"/>
          <a:lstStyle>
            <a:defPPr>
              <a:defRPr lang="zh-CN"/>
            </a:defPPr>
            <a:lvl1pPr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buFont typeface="Arial" pitchFamily="34" charset="0"/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宋体" pitchFamily="2" charset="-122"/>
                <a:cs typeface="+mn-cs"/>
              </a:defRPr>
            </a:lvl9pPr>
          </a:lstStyle>
          <a:p>
            <a:pPr defTabSz="967618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3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作业和实训</a:t>
            </a:r>
            <a:endParaRPr lang="en-US" altLang="zh-CN" sz="36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92100" y="2331308"/>
            <a:ext cx="115951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dirty="0"/>
              <a:t>实训</a:t>
            </a:r>
            <a:r>
              <a:rPr lang="en-US" altLang="zh-CN" sz="4400" dirty="0"/>
              <a:t>8</a:t>
            </a:r>
            <a:r>
              <a:rPr lang="zh-CN" altLang="en-US" sz="4400" dirty="0"/>
              <a:t>：信息提取：提取</a:t>
            </a:r>
            <a:r>
              <a:rPr lang="en-US" altLang="zh-CN" sz="4400" dirty="0" err="1"/>
              <a:t>href</a:t>
            </a:r>
            <a:r>
              <a:rPr lang="zh-CN" altLang="en-US" sz="4400" dirty="0"/>
              <a:t>后的链接内容（标签</a:t>
            </a:r>
            <a:r>
              <a:rPr lang="en-US" altLang="zh-CN" sz="4400" dirty="0"/>
              <a:t>&lt;a&gt;</a:t>
            </a:r>
            <a:r>
              <a:rPr lang="zh-CN" altLang="en-US" sz="4400"/>
              <a:t>）和提取检索后得标签名称</a:t>
            </a:r>
            <a:endParaRPr lang="zh-CN" altLang="en-US" sz="4400" dirty="0"/>
          </a:p>
        </p:txBody>
      </p:sp>
      <p:sp>
        <p:nvSpPr>
          <p:cNvPr id="5" name="TextBox 4"/>
          <p:cNvSpPr txBox="1"/>
          <p:nvPr/>
        </p:nvSpPr>
        <p:spPr>
          <a:xfrm>
            <a:off x="740973" y="4002971"/>
            <a:ext cx="84976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400" b="1" dirty="0">
                <a:solidFill>
                  <a:srgbClr val="FF0000"/>
                </a:solidFill>
              </a:rPr>
              <a:t>备注：实训时间</a:t>
            </a:r>
            <a:r>
              <a:rPr lang="en-US" altLang="zh-CN" sz="4400" b="1" dirty="0">
                <a:solidFill>
                  <a:srgbClr val="FF0000"/>
                </a:solidFill>
              </a:rPr>
              <a:t>11</a:t>
            </a:r>
            <a:r>
              <a:rPr lang="zh-CN" altLang="en-US" sz="4400" b="1" dirty="0">
                <a:solidFill>
                  <a:srgbClr val="FF0000"/>
                </a:solidFill>
              </a:rPr>
              <a:t>月</a:t>
            </a:r>
            <a:r>
              <a:rPr lang="en-US" altLang="zh-CN" sz="4400" b="1" dirty="0">
                <a:solidFill>
                  <a:srgbClr val="FF0000"/>
                </a:solidFill>
              </a:rPr>
              <a:t>2</a:t>
            </a:r>
            <a:r>
              <a:rPr lang="zh-CN" altLang="en-US" sz="4400" b="1" dirty="0">
                <a:solidFill>
                  <a:srgbClr val="FF0000"/>
                </a:solidFill>
              </a:rPr>
              <a:t>日</a:t>
            </a:r>
          </a:p>
        </p:txBody>
      </p:sp>
    </p:spTree>
    <p:extLst>
      <p:ext uri="{BB962C8B-B14F-4D97-AF65-F5344CB8AC3E}">
        <p14:creationId xmlns:p14="http://schemas.microsoft.com/office/powerpoint/2010/main" val="68951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2706</TotalTime>
  <Words>44</Words>
  <Application>Microsoft Office PowerPoint</Application>
  <PresentationFormat>宽屏</PresentationFormat>
  <Paragraphs>5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微软雅黑</vt:lpstr>
      <vt:lpstr>Arial</vt:lpstr>
      <vt:lpstr>Calibri</vt:lpstr>
      <vt:lpstr>Calibri Light</vt:lpstr>
      <vt:lpstr>Office 主题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aaaa</dc:creator>
  <cp:lastModifiedBy>Jszx</cp:lastModifiedBy>
  <cp:revision>319</cp:revision>
  <dcterms:created xsi:type="dcterms:W3CDTF">2014-08-01T14:07:07Z</dcterms:created>
  <dcterms:modified xsi:type="dcterms:W3CDTF">2021-11-08T07:31:33Z</dcterms:modified>
</cp:coreProperties>
</file>