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51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2060"/>
    <a:srgbClr val="3366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1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2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2021-11-08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2021-11-08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2021-11-08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7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2021-11-08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8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2021-11-08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5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2021-11-08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863D-67FB-482B-B7EA-53590D85FE53}" type="datetimeFigureOut">
              <a:rPr lang="zh-CN" altLang="en-US" smtClean="0"/>
              <a:t>2021-11-08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 bwMode="auto">
          <a:xfrm>
            <a:off x="-64110" y="828238"/>
            <a:ext cx="12256111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647801" y="70110"/>
            <a:ext cx="2042073" cy="651705"/>
          </a:xfrm>
          <a:prstGeom prst="rect">
            <a:avLst/>
          </a:prstGeom>
        </p:spPr>
        <p:txBody>
          <a:bodyPr wrap="none" lIns="96762" tIns="48381" rIns="96762" bIns="4838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问题引入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6460"/>
          <a:stretch/>
        </p:blipFill>
        <p:spPr bwMode="auto">
          <a:xfrm>
            <a:off x="-16811" y="5239"/>
            <a:ext cx="521307" cy="9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云形标注 9"/>
          <p:cNvSpPr/>
          <p:nvPr/>
        </p:nvSpPr>
        <p:spPr>
          <a:xfrm>
            <a:off x="2689874" y="2017975"/>
            <a:ext cx="4460226" cy="2041066"/>
          </a:xfrm>
          <a:prstGeom prst="cloudCallout">
            <a:avLst>
              <a:gd name="adj1" fmla="val 90585"/>
              <a:gd name="adj2" fmla="val 135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67618">
              <a:defRPr/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作业和实训</a:t>
            </a:r>
            <a:endParaRPr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37" y="2200734"/>
            <a:ext cx="1400000" cy="17428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566" y="1814775"/>
            <a:ext cx="24193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53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作业和实训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2100" y="2331308"/>
            <a:ext cx="11595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实训</a:t>
            </a:r>
            <a:r>
              <a:rPr lang="en-US" altLang="zh-CN" sz="4400" dirty="0"/>
              <a:t>9</a:t>
            </a:r>
            <a:r>
              <a:rPr lang="zh-CN" altLang="en-US" sz="4400" dirty="0"/>
              <a:t>：对标签名称</a:t>
            </a:r>
            <a:r>
              <a:rPr lang="zh-CN" altLang="en-US" sz="4400"/>
              <a:t>检索提取（完整程序）（</a:t>
            </a:r>
            <a:r>
              <a:rPr lang="en-US" altLang="zh-CN" sz="4400" dirty="0"/>
              <a:t>http://python123.io/ws/demo.html</a:t>
            </a:r>
            <a:r>
              <a:rPr lang="zh-CN" altLang="en-US" sz="4400" dirty="0"/>
              <a:t>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0973" y="4002971"/>
            <a:ext cx="84976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备注：实训时间</a:t>
            </a:r>
            <a:r>
              <a:rPr lang="en-US" altLang="zh-CN" sz="4400" b="1" dirty="0">
                <a:solidFill>
                  <a:srgbClr val="FF0000"/>
                </a:solidFill>
              </a:rPr>
              <a:t>11</a:t>
            </a:r>
            <a:r>
              <a:rPr lang="zh-CN" altLang="en-US" sz="4400" b="1" dirty="0">
                <a:solidFill>
                  <a:srgbClr val="FF0000"/>
                </a:solidFill>
              </a:rPr>
              <a:t>月</a:t>
            </a:r>
            <a:r>
              <a:rPr lang="en-US" altLang="zh-CN" sz="4400" b="1">
                <a:solidFill>
                  <a:srgbClr val="FF0000"/>
                </a:solidFill>
              </a:rPr>
              <a:t>5</a:t>
            </a:r>
            <a:r>
              <a:rPr lang="zh-CN" altLang="en-US" sz="4400" b="1">
                <a:solidFill>
                  <a:srgbClr val="FF0000"/>
                </a:solidFill>
              </a:rPr>
              <a:t>日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2708</TotalTime>
  <Words>44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Jszx</cp:lastModifiedBy>
  <cp:revision>322</cp:revision>
  <dcterms:created xsi:type="dcterms:W3CDTF">2014-08-01T14:07:07Z</dcterms:created>
  <dcterms:modified xsi:type="dcterms:W3CDTF">2021-11-08T07:30:29Z</dcterms:modified>
</cp:coreProperties>
</file>