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2" r:id="rId2"/>
    <p:sldId id="51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2060"/>
    <a:srgbClr val="3366C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22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1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6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67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34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19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77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27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98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15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16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0863D-67FB-482B-B7EA-53590D85FE53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97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 bwMode="auto">
          <a:xfrm>
            <a:off x="-64110" y="828238"/>
            <a:ext cx="12256111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矩形 12"/>
          <p:cNvSpPr/>
          <p:nvPr/>
        </p:nvSpPr>
        <p:spPr>
          <a:xfrm>
            <a:off x="647801" y="70110"/>
            <a:ext cx="2042073" cy="651705"/>
          </a:xfrm>
          <a:prstGeom prst="rect">
            <a:avLst/>
          </a:prstGeom>
        </p:spPr>
        <p:txBody>
          <a:bodyPr wrap="none" lIns="96762" tIns="48381" rIns="96762" bIns="48381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问题引入</a:t>
            </a: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4" t="6460"/>
          <a:stretch/>
        </p:blipFill>
        <p:spPr bwMode="auto">
          <a:xfrm>
            <a:off x="-16811" y="5239"/>
            <a:ext cx="521307" cy="9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云形标注 9"/>
          <p:cNvSpPr/>
          <p:nvPr/>
        </p:nvSpPr>
        <p:spPr>
          <a:xfrm>
            <a:off x="2689874" y="2017975"/>
            <a:ext cx="4460226" cy="2041066"/>
          </a:xfrm>
          <a:prstGeom prst="cloudCallout">
            <a:avLst>
              <a:gd name="adj1" fmla="val 90585"/>
              <a:gd name="adj2" fmla="val 1359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67618">
              <a:defRPr/>
            </a:pPr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作业和实训</a:t>
            </a:r>
            <a:endParaRPr lang="en-US" altLang="zh-CN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37" y="2200734"/>
            <a:ext cx="1400000" cy="174285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566" y="1814775"/>
            <a:ext cx="241935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3539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4" y="67621"/>
            <a:ext cx="8871133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作业和实训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2100" y="2331308"/>
            <a:ext cx="115951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作业</a:t>
            </a:r>
            <a:r>
              <a:rPr lang="en-US" altLang="zh-CN" sz="4400" dirty="0"/>
              <a:t>7</a:t>
            </a:r>
            <a:r>
              <a:rPr lang="zh-CN" altLang="en-US" sz="4400" dirty="0"/>
              <a:t>：举例信息标记</a:t>
            </a:r>
            <a:r>
              <a:rPr lang="en-US" altLang="zh-CN" sz="4400" dirty="0"/>
              <a:t>XML</a:t>
            </a:r>
            <a:r>
              <a:rPr lang="zh-CN" altLang="zh-CN" sz="4400" dirty="0"/>
              <a:t>、</a:t>
            </a:r>
            <a:r>
              <a:rPr lang="en-US" altLang="zh-CN" sz="4400" dirty="0"/>
              <a:t>JSON</a:t>
            </a:r>
            <a:r>
              <a:rPr lang="zh-CN" altLang="zh-CN" sz="4400" dirty="0"/>
              <a:t>和</a:t>
            </a:r>
            <a:r>
              <a:rPr lang="en-US" altLang="zh-CN" sz="4400" dirty="0"/>
              <a:t>YAML</a:t>
            </a:r>
            <a:r>
              <a:rPr lang="zh-CN" altLang="zh-CN" sz="4400" dirty="0"/>
              <a:t>三种形式</a:t>
            </a:r>
            <a:r>
              <a:rPr lang="zh-CN" altLang="en-US" sz="4400"/>
              <a:t>？并进行比较说明。</a:t>
            </a:r>
            <a:endParaRPr lang="zh-CN" alt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740973" y="4002971"/>
            <a:ext cx="84976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FF0000"/>
                </a:solidFill>
              </a:rPr>
              <a:t>备注：作业时间</a:t>
            </a:r>
            <a:r>
              <a:rPr lang="en-US" altLang="zh-CN" sz="4400" b="1" dirty="0">
                <a:solidFill>
                  <a:srgbClr val="FF0000"/>
                </a:solidFill>
              </a:rPr>
              <a:t>11</a:t>
            </a:r>
            <a:r>
              <a:rPr lang="zh-CN" altLang="en-US" sz="4400" b="1" dirty="0">
                <a:solidFill>
                  <a:srgbClr val="FF0000"/>
                </a:solidFill>
              </a:rPr>
              <a:t>月</a:t>
            </a:r>
            <a:r>
              <a:rPr lang="en-US" altLang="zh-CN" sz="4400" b="1">
                <a:solidFill>
                  <a:srgbClr val="FF0000"/>
                </a:solidFill>
              </a:rPr>
              <a:t>12</a:t>
            </a:r>
            <a:r>
              <a:rPr lang="zh-CN" altLang="en-US" sz="4400" b="1">
                <a:solidFill>
                  <a:srgbClr val="FF0000"/>
                </a:solidFill>
              </a:rPr>
              <a:t>日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511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2717</TotalTime>
  <Words>38</Words>
  <Application>Microsoft Office PowerPoint</Application>
  <PresentationFormat>宽屏</PresentationFormat>
  <Paragraphs>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aaaa</dc:creator>
  <cp:lastModifiedBy>admin</cp:lastModifiedBy>
  <cp:revision>325</cp:revision>
  <dcterms:created xsi:type="dcterms:W3CDTF">2014-08-01T14:07:07Z</dcterms:created>
  <dcterms:modified xsi:type="dcterms:W3CDTF">2021-11-23T12:58:19Z</dcterms:modified>
</cp:coreProperties>
</file>