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3" r:id="rId4"/>
    <p:sldId id="494" r:id="rId5"/>
    <p:sldId id="495" r:id="rId6"/>
    <p:sldId id="496" r:id="rId7"/>
    <p:sldId id="498" r:id="rId8"/>
    <p:sldId id="499" r:id="rId9"/>
    <p:sldId id="50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782" y="-2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2020/10/9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483427" y="2200734"/>
            <a:ext cx="5527963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如何安装和使</a:t>
            </a: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Soup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874" y="1239837"/>
            <a:ext cx="10150227" cy="48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811" y="1018173"/>
            <a:ext cx="9933489" cy="53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2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84" y="1107323"/>
            <a:ext cx="10775616" cy="530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2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1190625"/>
            <a:ext cx="9796463" cy="46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3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085850"/>
            <a:ext cx="1077823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9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009649"/>
            <a:ext cx="9720263" cy="49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8" y="970696"/>
            <a:ext cx="10886809" cy="475297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598905" y="5456469"/>
            <a:ext cx="3949700" cy="1485941"/>
          </a:xfrm>
          <a:prstGeom prst="cloudCallout">
            <a:avLst>
              <a:gd name="adj1" fmla="val 62841"/>
              <a:gd name="adj2" fmla="val -1025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真的不一样呀！</a:t>
            </a:r>
            <a:endParaRPr lang="zh-CN" altLang="en-US" sz="2400" b="1" dirty="0">
              <a:solidFill>
                <a:schemeClr val="bg1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746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8064000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Beautiful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 Soup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小测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08" y="1445042"/>
            <a:ext cx="8115300" cy="1304925"/>
          </a:xfrm>
          <a:prstGeom prst="rect">
            <a:avLst/>
          </a:prstGeom>
        </p:spPr>
      </p:pic>
      <p:sp>
        <p:nvSpPr>
          <p:cNvPr id="5" name="云形标注 4"/>
          <p:cNvSpPr/>
          <p:nvPr/>
        </p:nvSpPr>
        <p:spPr>
          <a:xfrm>
            <a:off x="775368" y="3705728"/>
            <a:ext cx="5272505" cy="2691252"/>
          </a:xfrm>
          <a:prstGeom prst="cloudCallout">
            <a:avLst>
              <a:gd name="adj1" fmla="val 10813"/>
              <a:gd name="adj2" fmla="val -87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 smtClean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请记住</a:t>
            </a:r>
            <a:r>
              <a:rPr lang="en-US" altLang="zh-CN" sz="24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Beautiful Soup</a:t>
            </a:r>
            <a:r>
              <a:rPr lang="zh-CN" altLang="en-US" sz="2400" b="1" dirty="0">
                <a:solidFill>
                  <a:schemeClr val="bg1"/>
                </a:solidFill>
                <a:latin typeface="华文行楷" pitchFamily="2" charset="-122"/>
                <a:ea typeface="华文行楷" pitchFamily="2" charset="-122"/>
              </a:rPr>
              <a:t>库的格式！</a:t>
            </a:r>
          </a:p>
        </p:txBody>
      </p:sp>
    </p:spTree>
    <p:extLst>
      <p:ext uri="{BB962C8B-B14F-4D97-AF65-F5344CB8AC3E}">
        <p14:creationId xmlns:p14="http://schemas.microsoft.com/office/powerpoint/2010/main" val="268817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22</Words>
  <Application>Microsoft Office PowerPoint</Application>
  <PresentationFormat>自定义</PresentationFormat>
  <Paragraphs>12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296</cp:revision>
  <dcterms:created xsi:type="dcterms:W3CDTF">2014-08-01T14:07:07Z</dcterms:created>
  <dcterms:modified xsi:type="dcterms:W3CDTF">2020-10-09T08:23:38Z</dcterms:modified>
</cp:coreProperties>
</file>