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489" r:id="rId3"/>
    <p:sldId id="501" r:id="rId4"/>
    <p:sldId id="502" r:id="rId5"/>
    <p:sldId id="503" r:id="rId6"/>
    <p:sldId id="504" r:id="rId7"/>
    <p:sldId id="505" r:id="rId8"/>
    <p:sldId id="506" r:id="rId9"/>
    <p:sldId id="507" r:id="rId10"/>
    <p:sldId id="508" r:id="rId11"/>
    <p:sldId id="509" r:id="rId12"/>
    <p:sldId id="510" r:id="rId13"/>
    <p:sldId id="511" r:id="rId14"/>
    <p:sldId id="512" r:id="rId15"/>
    <p:sldId id="513" r:id="rId16"/>
    <p:sldId id="51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782" y="-2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483427" y="2200734"/>
            <a:ext cx="5527963" cy="2028365"/>
          </a:xfrm>
          <a:prstGeom prst="cloudCallout">
            <a:avLst>
              <a:gd name="adj1" fmla="val 88995"/>
              <a:gd name="adj2" fmla="val -68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Beautiful Soup</a:t>
            </a:r>
            <a:r>
              <a:rPr lang="zh-CN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库的基本元素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Beautiful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Soup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的解析器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166812"/>
            <a:ext cx="82867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4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Beautiful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Soup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的解析器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042987"/>
            <a:ext cx="10991849" cy="542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Beautiful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Soup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的解析器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090612"/>
            <a:ext cx="10306050" cy="52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Beautiful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Soup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的解析器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052512"/>
            <a:ext cx="10267950" cy="505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Beautiful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Soup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的解析器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057275"/>
            <a:ext cx="103155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Beautiful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Soup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的解析器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49" y="1247775"/>
            <a:ext cx="10067925" cy="481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Beautiful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Soup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的解析器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4" y="919063"/>
            <a:ext cx="10001251" cy="54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5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Beautiful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Soup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4" y="1135062"/>
            <a:ext cx="10213976" cy="477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Beautiful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Soup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904873"/>
            <a:ext cx="11382375" cy="559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3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Beautiful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Soup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引用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195387"/>
            <a:ext cx="10220326" cy="487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Beautiful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Soup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的类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309687"/>
            <a:ext cx="84486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Beautiful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Soup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的解析器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200150"/>
            <a:ext cx="10182224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Beautiful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Soup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的解析器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1" y="1238250"/>
            <a:ext cx="11458574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Beautiful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Soup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的解析器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371599"/>
            <a:ext cx="100012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0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Beautiful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Soup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的解析器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300162"/>
            <a:ext cx="9463088" cy="457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6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</TotalTime>
  <Words>24</Words>
  <Application>Microsoft Office PowerPoint</Application>
  <PresentationFormat>自定义</PresentationFormat>
  <Paragraphs>17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admin</cp:lastModifiedBy>
  <cp:revision>299</cp:revision>
  <dcterms:created xsi:type="dcterms:W3CDTF">2014-08-01T14:07:07Z</dcterms:created>
  <dcterms:modified xsi:type="dcterms:W3CDTF">2020-10-09T08:27:56Z</dcterms:modified>
</cp:coreProperties>
</file>