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1550" y="-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119745" y="2200734"/>
            <a:ext cx="5891645" cy="2028365"/>
          </a:xfrm>
          <a:prstGeom prst="cloudCallout">
            <a:avLst>
              <a:gd name="adj1" fmla="val 88995"/>
              <a:gd name="adj2" fmla="val -68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bs4</a:t>
            </a:r>
            <a:r>
              <a:rPr lang="zh-CN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内容遍历</a:t>
            </a:r>
            <a:r>
              <a:rPr lang="zh-CN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内容遍历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17" y="1466850"/>
            <a:ext cx="10658476" cy="481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4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内容遍历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11275"/>
            <a:ext cx="105283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内容遍历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41" y="1466850"/>
            <a:ext cx="9768828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内容遍历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109662"/>
            <a:ext cx="74199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内容遍历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2" y="1333500"/>
            <a:ext cx="955833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内容遍历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42" y="1393824"/>
            <a:ext cx="8632825" cy="51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内容遍历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1587500"/>
            <a:ext cx="7467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内容遍历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317624"/>
            <a:ext cx="10472846" cy="45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内容遍历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8" y="1104900"/>
            <a:ext cx="10908953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内容遍历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80" y="1258887"/>
            <a:ext cx="67627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内容遍历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138237"/>
            <a:ext cx="76009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内容遍历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2" y="1057275"/>
            <a:ext cx="10408227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内容遍历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67" y="1298575"/>
            <a:ext cx="99599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内容遍历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1181100"/>
            <a:ext cx="7820025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内容遍历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295400"/>
            <a:ext cx="83343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131</Words>
  <Application>Microsoft Office PowerPoint</Application>
  <PresentationFormat>自定义</PresentationFormat>
  <Paragraphs>17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301</cp:revision>
  <dcterms:created xsi:type="dcterms:W3CDTF">2014-08-01T14:07:07Z</dcterms:created>
  <dcterms:modified xsi:type="dcterms:W3CDTF">2020-10-18T13:14:09Z</dcterms:modified>
</cp:coreProperties>
</file>