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89" r:id="rId3"/>
    <p:sldId id="490" r:id="rId4"/>
    <p:sldId id="491" r:id="rId5"/>
    <p:sldId id="492" r:id="rId6"/>
    <p:sldId id="493" r:id="rId7"/>
    <p:sldId id="49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1550" y="-6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2020/10/18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119745" y="2200734"/>
            <a:ext cx="5891645" cy="2028365"/>
          </a:xfrm>
          <a:prstGeom prst="cloudCallout">
            <a:avLst>
              <a:gd name="adj1" fmla="val 88995"/>
              <a:gd name="adj2" fmla="val -689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bs4</a:t>
            </a: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32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zh-CN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3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3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98" y="1304924"/>
            <a:ext cx="9993313" cy="49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31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12" y="1379537"/>
            <a:ext cx="10557583" cy="474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2" y="1270000"/>
            <a:ext cx="10009188" cy="525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1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11" y="1039812"/>
            <a:ext cx="10162304" cy="533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247775"/>
            <a:ext cx="10350500" cy="499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3" y="67621"/>
            <a:ext cx="9308706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bs4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HTML</a:t>
            </a:r>
            <a:r>
              <a:rPr lang="zh-CN" altLang="zh-CN" sz="36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格式</a:t>
            </a:r>
            <a:r>
              <a:rPr lang="zh-CN" altLang="zh-CN" sz="3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输出</a:t>
            </a:r>
            <a:endParaRPr lang="en-US" altLang="zh-CN" sz="3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0" y="1209674"/>
            <a:ext cx="8991600" cy="457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8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52</Words>
  <Application>Microsoft Office PowerPoint</Application>
  <PresentationFormat>自定义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admin</cp:lastModifiedBy>
  <cp:revision>303</cp:revision>
  <dcterms:created xsi:type="dcterms:W3CDTF">2014-08-01T14:07:07Z</dcterms:created>
  <dcterms:modified xsi:type="dcterms:W3CDTF">2020-10-18T13:16:05Z</dcterms:modified>
</cp:coreProperties>
</file>