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9" r:id="rId2"/>
    <p:sldId id="49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单元小结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066800"/>
            <a:ext cx="79152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单元小结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114425"/>
            <a:ext cx="83915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8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4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304</cp:revision>
  <dcterms:created xsi:type="dcterms:W3CDTF">2014-08-01T14:07:07Z</dcterms:created>
  <dcterms:modified xsi:type="dcterms:W3CDTF">2020-10-06T05:42:03Z</dcterms:modified>
</cp:coreProperties>
</file>