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6" r:id="rId10"/>
    <p:sldId id="497" r:id="rId11"/>
    <p:sldId id="498" r:id="rId12"/>
    <p:sldId id="499" r:id="rId13"/>
    <p:sldId id="500" r:id="rId14"/>
    <p:sldId id="501" r:id="rId15"/>
    <p:sldId id="502" r:id="rId16"/>
    <p:sldId id="503" r:id="rId17"/>
    <p:sldId id="504" r:id="rId18"/>
    <p:sldId id="50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686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2020-11-09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119745" y="2200734"/>
            <a:ext cx="5891645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信息标记的三种</a:t>
            </a:r>
            <a:r>
              <a:rPr lang="zh-CN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71587"/>
            <a:ext cx="8991599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28750"/>
            <a:ext cx="8967787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550" y="1262062"/>
            <a:ext cx="79629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1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343025"/>
            <a:ext cx="71342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3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252537"/>
            <a:ext cx="64389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2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1247775"/>
            <a:ext cx="5038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1143000"/>
            <a:ext cx="4781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1166812"/>
            <a:ext cx="741997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8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147762"/>
            <a:ext cx="5334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5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185862"/>
            <a:ext cx="85058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77" y="1414462"/>
            <a:ext cx="8756073" cy="46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59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1347787"/>
            <a:ext cx="78105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0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257300"/>
            <a:ext cx="8553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7" y="1514475"/>
            <a:ext cx="46196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4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1200150"/>
            <a:ext cx="78962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123950"/>
            <a:ext cx="78009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信息标记的三种形式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75" y="1323975"/>
            <a:ext cx="47434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82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111</Words>
  <Application>Microsoft Office PowerPoint</Application>
  <PresentationFormat>宽屏</PresentationFormat>
  <Paragraphs>19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305</cp:revision>
  <dcterms:created xsi:type="dcterms:W3CDTF">2014-08-01T14:07:07Z</dcterms:created>
  <dcterms:modified xsi:type="dcterms:W3CDTF">2020-11-09T06:03:24Z</dcterms:modified>
</cp:coreProperties>
</file>