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119745" y="2200734"/>
            <a:ext cx="5891645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信息标记的三种形式比较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419225"/>
            <a:ext cx="3895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162050"/>
            <a:ext cx="7077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147762"/>
            <a:ext cx="56292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247775"/>
            <a:ext cx="76962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119187"/>
            <a:ext cx="7191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176337"/>
            <a:ext cx="51911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243012"/>
            <a:ext cx="8058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信息标记的三种形式比较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304925"/>
            <a:ext cx="7286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66</Words>
  <Application>Microsoft Office PowerPoint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305</cp:revision>
  <dcterms:created xsi:type="dcterms:W3CDTF">2014-08-01T14:07:07Z</dcterms:created>
  <dcterms:modified xsi:type="dcterms:W3CDTF">2020-10-06T05:36:10Z</dcterms:modified>
</cp:coreProperties>
</file>