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2" r:id="rId2"/>
    <p:sldId id="489" r:id="rId3"/>
    <p:sldId id="490" r:id="rId4"/>
    <p:sldId id="491" r:id="rId5"/>
    <p:sldId id="492" r:id="rId6"/>
    <p:sldId id="493" r:id="rId7"/>
    <p:sldId id="494" r:id="rId8"/>
    <p:sldId id="495" r:id="rId9"/>
    <p:sldId id="496" r:id="rId10"/>
    <p:sldId id="497" r:id="rId11"/>
    <p:sldId id="498" r:id="rId12"/>
    <p:sldId id="499" r:id="rId13"/>
    <p:sldId id="500" r:id="rId14"/>
    <p:sldId id="501" r:id="rId15"/>
    <p:sldId id="502" r:id="rId16"/>
    <p:sldId id="503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2060"/>
    <a:srgbClr val="3366CC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-32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226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13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66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675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346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19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770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27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98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152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167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0863D-67FB-482B-B7EA-53590D85FE53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972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21"/>
          <p:cNvCxnSpPr/>
          <p:nvPr/>
        </p:nvCxnSpPr>
        <p:spPr bwMode="auto">
          <a:xfrm>
            <a:off x="-64110" y="828238"/>
            <a:ext cx="12256111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矩形 12"/>
          <p:cNvSpPr/>
          <p:nvPr/>
        </p:nvSpPr>
        <p:spPr>
          <a:xfrm>
            <a:off x="647801" y="70110"/>
            <a:ext cx="2042073" cy="651705"/>
          </a:xfrm>
          <a:prstGeom prst="rect">
            <a:avLst/>
          </a:prstGeom>
        </p:spPr>
        <p:txBody>
          <a:bodyPr wrap="none" lIns="96762" tIns="48381" rIns="96762" bIns="48381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问题引入</a:t>
            </a:r>
            <a:endParaRPr lang="zh-CN" altLang="en-US" sz="36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4" t="6460"/>
          <a:stretch/>
        </p:blipFill>
        <p:spPr bwMode="auto">
          <a:xfrm>
            <a:off x="-16811" y="5239"/>
            <a:ext cx="521307" cy="95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云形标注 9"/>
          <p:cNvSpPr/>
          <p:nvPr/>
        </p:nvSpPr>
        <p:spPr>
          <a:xfrm>
            <a:off x="2119745" y="2200734"/>
            <a:ext cx="5891645" cy="2028365"/>
          </a:xfrm>
          <a:prstGeom prst="cloudCallout">
            <a:avLst>
              <a:gd name="adj1" fmla="val 88995"/>
              <a:gd name="adj2" fmla="val -689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zh-CN" altLang="zh-CN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信息提取的一般</a:t>
            </a:r>
            <a:r>
              <a:rPr lang="zh-CN" altLang="zh-CN" sz="3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sz="3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3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37" y="2200734"/>
            <a:ext cx="1400000" cy="1742857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566" y="1814775"/>
            <a:ext cx="2419350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35397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9308706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信息提取的一般方法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512" y="1376362"/>
            <a:ext cx="856297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30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9308706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信息提取的一般方法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037" y="1500187"/>
            <a:ext cx="854392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24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9308706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信息提取的一般方法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425" y="1390650"/>
            <a:ext cx="843915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14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9308706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信息提取的一般方法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612" y="2009775"/>
            <a:ext cx="848677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9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9308706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信息提取的一般方法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275" y="1447800"/>
            <a:ext cx="855345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61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9308706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信息提取的一般方法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900" y="2900362"/>
            <a:ext cx="617220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75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9308706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信息提取的一般方法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5" y="1100137"/>
            <a:ext cx="8286750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42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9308706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信息提取的一般方法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350" y="1319212"/>
            <a:ext cx="506730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03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9308706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信息提取的一般方法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275" y="1095375"/>
            <a:ext cx="702945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90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9308706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信息提取的一般方法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762" y="1252537"/>
            <a:ext cx="608647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20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9308706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信息提取的一般方法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562" y="1276350"/>
            <a:ext cx="700087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85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9308706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信息提取的一般方法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737" y="1071562"/>
            <a:ext cx="7650163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71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9308706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信息提取的一般方法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287" y="1409700"/>
            <a:ext cx="835342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49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9308706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信息提取的一般方法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1214437"/>
            <a:ext cx="861060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7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9308706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信息提取的一般方法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50" y="1538287"/>
            <a:ext cx="8496300" cy="421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37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2665</TotalTime>
  <Words>67</Words>
  <Application>Microsoft Office PowerPoint</Application>
  <PresentationFormat>自定义</PresentationFormat>
  <Paragraphs>17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aaaa</dc:creator>
  <cp:lastModifiedBy>zzz</cp:lastModifiedBy>
  <cp:revision>307</cp:revision>
  <dcterms:created xsi:type="dcterms:W3CDTF">2014-08-01T14:07:07Z</dcterms:created>
  <dcterms:modified xsi:type="dcterms:W3CDTF">2020-11-30T13:17:17Z</dcterms:modified>
</cp:coreProperties>
</file>