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1342479"/>
            <a:ext cx="11595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实训</a:t>
            </a:r>
            <a:r>
              <a:rPr lang="en-US" altLang="zh-CN" sz="4400" dirty="0"/>
              <a:t>5</a:t>
            </a:r>
            <a:r>
              <a:rPr lang="zh-CN" altLang="en-US" sz="4400" dirty="0"/>
              <a:t>：基于</a:t>
            </a:r>
            <a:r>
              <a:rPr lang="en-US" altLang="zh-CN" sz="4400" dirty="0"/>
              <a:t>bs4</a:t>
            </a:r>
            <a:r>
              <a:rPr lang="zh-CN" altLang="en-US" sz="4400" dirty="0"/>
              <a:t>的</a:t>
            </a:r>
            <a:r>
              <a:rPr lang="en-US" altLang="zh-CN" sz="4400" dirty="0"/>
              <a:t>Python</a:t>
            </a:r>
            <a:r>
              <a:rPr lang="zh-CN" altLang="zh-CN" sz="4400" dirty="0"/>
              <a:t>网页小测</a:t>
            </a:r>
            <a:r>
              <a:rPr lang="zh-CN" altLang="en-US" sz="4400" dirty="0"/>
              <a:t>（</a:t>
            </a:r>
            <a:r>
              <a:rPr lang="en-US" altLang="zh-CN" sz="4400" dirty="0"/>
              <a:t>http://python123.io/ws/demo.html</a:t>
            </a:r>
            <a:r>
              <a:rPr lang="zh-CN" altLang="en-US" sz="4400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700" y="2677011"/>
            <a:ext cx="8699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作业：</a:t>
            </a:r>
            <a:r>
              <a:rPr lang="en-US" altLang="zh-CN" sz="4400" dirty="0"/>
              <a:t>1.Beautiful Soup</a:t>
            </a:r>
            <a:r>
              <a:rPr lang="zh-CN" altLang="en-US" sz="4400" dirty="0"/>
              <a:t>如何引用？类的基本元素？类如何使用？解析器有哪些？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973" y="5044957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备注：实训和作业时间</a:t>
            </a:r>
            <a:r>
              <a:rPr lang="en-US" altLang="zh-CN" sz="4400" b="1" dirty="0">
                <a:solidFill>
                  <a:srgbClr val="FF0000"/>
                </a:solidFill>
              </a:rPr>
              <a:t>10</a:t>
            </a:r>
            <a:r>
              <a:rPr lang="zh-CN" altLang="en-US" sz="4400" b="1" dirty="0">
                <a:solidFill>
                  <a:srgbClr val="FF0000"/>
                </a:solidFill>
              </a:rPr>
              <a:t>月</a:t>
            </a:r>
            <a:r>
              <a:rPr lang="en-US" altLang="zh-CN" sz="4400" b="1" dirty="0">
                <a:solidFill>
                  <a:srgbClr val="FF0000"/>
                </a:solidFill>
              </a:rPr>
              <a:t>12</a:t>
            </a:r>
            <a:r>
              <a:rPr lang="zh-CN" altLang="en-US" sz="4400" b="1" dirty="0">
                <a:solidFill>
                  <a:srgbClr val="FF000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68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316</cp:revision>
  <dcterms:created xsi:type="dcterms:W3CDTF">2014-08-01T14:07:07Z</dcterms:created>
  <dcterms:modified xsi:type="dcterms:W3CDTF">2021-10-25T12:11:28Z</dcterms:modified>
</cp:coreProperties>
</file>