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52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483427" y="2200734"/>
            <a:ext cx="5527963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正则表达式的概念和语法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52" y="1104616"/>
            <a:ext cx="9198875" cy="51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90" y="998276"/>
            <a:ext cx="9508012" cy="51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93" y="1214436"/>
            <a:ext cx="80295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290637"/>
            <a:ext cx="75628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47775"/>
            <a:ext cx="80772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正则表达式的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54" y="1790628"/>
            <a:ext cx="6751093" cy="368617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8044768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操作对象是</a:t>
            </a:r>
            <a:r>
              <a:rPr lang="zh-CN" alt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行楷" pitchFamily="2" charset="-122"/>
                <a:ea typeface="华文行楷" pitchFamily="2" charset="-122"/>
              </a:rPr>
              <a:t>字符串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！</a:t>
            </a:r>
            <a:endParaRPr lang="zh-CN" altLang="en-US" sz="4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正则表达式的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3" y="1356814"/>
            <a:ext cx="7656394" cy="4006755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8044768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优势是</a:t>
            </a:r>
            <a:r>
              <a:rPr lang="zh-CN" alt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行楷" pitchFamily="2" charset="-122"/>
                <a:ea typeface="华文行楷" pitchFamily="2" charset="-122"/>
              </a:rPr>
              <a:t>简洁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！</a:t>
            </a:r>
            <a:endParaRPr lang="zh-CN" altLang="en-US" sz="4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8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正则表达式的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44" y="1031117"/>
            <a:ext cx="9123955" cy="4811040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8044768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方法是用</a:t>
            </a:r>
            <a:r>
              <a:rPr lang="en-US" altLang="zh-CN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行楷" pitchFamily="2" charset="-122"/>
                <a:ea typeface="华文行楷" pitchFamily="2" charset="-122"/>
              </a:rPr>
              <a:t>+</a:t>
            </a:r>
            <a:r>
              <a:rPr lang="zh-CN" alt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行楷" pitchFamily="2" charset="-122"/>
                <a:ea typeface="华文行楷" pitchFamily="2" charset="-122"/>
              </a:rPr>
              <a:t>？*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等符号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！</a:t>
            </a:r>
            <a:endParaRPr lang="zh-CN" altLang="en-US" sz="4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0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正则表达式的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1" y="1314875"/>
            <a:ext cx="9128220" cy="45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正则表达式的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8" y="1309759"/>
            <a:ext cx="10091927" cy="45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正则表达式的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0" y="1562526"/>
            <a:ext cx="10647839" cy="46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正则表达式的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6" y="1136155"/>
            <a:ext cx="9717206" cy="48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正则表达式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7" y="1575321"/>
            <a:ext cx="5715000" cy="2533650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7717222" y="828238"/>
            <a:ext cx="3992558" cy="2386246"/>
          </a:xfrm>
          <a:prstGeom prst="cloudCallout">
            <a:avLst>
              <a:gd name="adj1" fmla="val -70413"/>
              <a:gd name="adj2" fmla="val 38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操作符和字符组成</a:t>
            </a:r>
            <a:r>
              <a:rPr lang="zh-CN" altLang="en-US" sz="4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！</a:t>
            </a:r>
            <a:endParaRPr lang="zh-CN" altLang="en-US" sz="4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4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70</Words>
  <Application>Microsoft Office PowerPoint</Application>
  <PresentationFormat>自定义</PresentationFormat>
  <Paragraphs>19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302</cp:revision>
  <dcterms:created xsi:type="dcterms:W3CDTF">2014-08-01T14:07:07Z</dcterms:created>
  <dcterms:modified xsi:type="dcterms:W3CDTF">2020-11-30T12:58:13Z</dcterms:modified>
</cp:coreProperties>
</file>