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0" y="1162214"/>
            <a:ext cx="9392636" cy="51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12" y="1331201"/>
            <a:ext cx="9271767" cy="44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3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2" y="1421030"/>
            <a:ext cx="10534002" cy="46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1" y="1277664"/>
            <a:ext cx="9647676" cy="44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8" y="1370450"/>
            <a:ext cx="10389479" cy="37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3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32" y="1343682"/>
            <a:ext cx="9653589" cy="46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8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57" y="1370614"/>
            <a:ext cx="10432541" cy="46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06" y="1400668"/>
            <a:ext cx="8893559" cy="48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68" y="1398204"/>
            <a:ext cx="10556236" cy="429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5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95" y="1092418"/>
            <a:ext cx="10154308" cy="52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9" y="1994174"/>
            <a:ext cx="6448425" cy="2333625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7682162" y="409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无需安装，</a:t>
            </a:r>
            <a:r>
              <a:rPr lang="en-US" altLang="zh-CN" sz="32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Python</a:t>
            </a:r>
            <a:r>
              <a:rPr lang="zh-CN" altLang="en-US" sz="32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标准库</a:t>
            </a:r>
            <a:endParaRPr lang="zh-CN" altLang="en-US" sz="32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61" y="1781505"/>
            <a:ext cx="7947542" cy="3988676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8044768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这种方法更常用！</a:t>
            </a:r>
            <a:endParaRPr lang="zh-CN" altLang="en-US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5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96" y="1702019"/>
            <a:ext cx="7741362" cy="3500442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8044768" y="67621"/>
            <a:ext cx="3992558" cy="2386246"/>
          </a:xfrm>
          <a:prstGeom prst="cloudCallout">
            <a:avLst>
              <a:gd name="adj1" fmla="val -47169"/>
              <a:gd name="adj2" fmla="val 943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可以定义成一个对象</a:t>
            </a:r>
            <a:endParaRPr lang="zh-CN" altLang="en-US" sz="36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73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7" y="1611367"/>
            <a:ext cx="9227263" cy="404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54" y="1435811"/>
            <a:ext cx="11067201" cy="433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3" y="1442872"/>
            <a:ext cx="9796950" cy="42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1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81" y="1739790"/>
            <a:ext cx="9418091" cy="41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9" y="1577373"/>
            <a:ext cx="9226277" cy="38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7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的主要功能函数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2" y="1420211"/>
            <a:ext cx="9115261" cy="426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132</Words>
  <Application>Microsoft Office PowerPoint</Application>
  <PresentationFormat>自定义</PresentationFormat>
  <Paragraphs>24</Paragraphs>
  <Slides>20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304</cp:revision>
  <dcterms:created xsi:type="dcterms:W3CDTF">2014-08-01T14:07:07Z</dcterms:created>
  <dcterms:modified xsi:type="dcterms:W3CDTF">2020-11-30T13:05:14Z</dcterms:modified>
</cp:coreProperties>
</file>