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531" r:id="rId4"/>
    <p:sldId id="532" r:id="rId5"/>
    <p:sldId id="53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888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483427" y="2200734"/>
            <a:ext cx="5527963" cy="2028365"/>
          </a:xfrm>
          <a:prstGeom prst="cloudCallout">
            <a:avLst>
              <a:gd name="adj1" fmla="val 88995"/>
              <a:gd name="adj2" fmla="val -68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  <a:r>
              <a:rPr lang="zh-CN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Match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5" y="1280607"/>
            <a:ext cx="9900745" cy="441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Match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89" y="1525477"/>
            <a:ext cx="9235145" cy="42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Match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5" y="1639613"/>
            <a:ext cx="9142622" cy="428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Match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97" y="1544524"/>
            <a:ext cx="8896482" cy="4819683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>
          <a:xfrm>
            <a:off x="8044767" y="67621"/>
            <a:ext cx="4148288" cy="2386246"/>
          </a:xfrm>
          <a:prstGeom prst="cloudCallout">
            <a:avLst>
              <a:gd name="adj1" fmla="val -47169"/>
              <a:gd name="adj2" fmla="val 9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可以通过不同的属性表示</a:t>
            </a:r>
            <a:endParaRPr lang="zh-CN" altLang="en-US" sz="32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8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34</Words>
  <Application>Microsoft Office PowerPoint</Application>
  <PresentationFormat>自定义</PresentationFormat>
  <Paragraphs>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zzz</cp:lastModifiedBy>
  <cp:revision>305</cp:revision>
  <dcterms:created xsi:type="dcterms:W3CDTF">2014-08-01T14:07:07Z</dcterms:created>
  <dcterms:modified xsi:type="dcterms:W3CDTF">2020-11-30T13:13:46Z</dcterms:modified>
</cp:coreProperties>
</file>