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489" r:id="rId3"/>
    <p:sldId id="534" r:id="rId4"/>
    <p:sldId id="535" r:id="rId5"/>
    <p:sldId id="53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2060"/>
    <a:srgbClr val="3366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-32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2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6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7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9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7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8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5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 bwMode="auto">
          <a:xfrm>
            <a:off x="-64110" y="828238"/>
            <a:ext cx="12256111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647801" y="70110"/>
            <a:ext cx="2042073" cy="651705"/>
          </a:xfrm>
          <a:prstGeom prst="rect">
            <a:avLst/>
          </a:prstGeom>
        </p:spPr>
        <p:txBody>
          <a:bodyPr wrap="none" lIns="96762" tIns="48381" rIns="96762" bIns="4838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问题引入</a:t>
            </a:r>
            <a:endParaRPr lang="zh-CN" altLang="en-US" sz="3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6460"/>
          <a:stretch/>
        </p:blipFill>
        <p:spPr bwMode="auto">
          <a:xfrm>
            <a:off x="-16811" y="5239"/>
            <a:ext cx="521307" cy="9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云形标注 9"/>
          <p:cNvSpPr/>
          <p:nvPr/>
        </p:nvSpPr>
        <p:spPr>
          <a:xfrm>
            <a:off x="2483427" y="2200734"/>
            <a:ext cx="5527963" cy="2028365"/>
          </a:xfrm>
          <a:prstGeom prst="cloudCallout">
            <a:avLst>
              <a:gd name="adj1" fmla="val 88995"/>
              <a:gd name="adj2" fmla="val -68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</a:t>
            </a:r>
            <a:r>
              <a:rPr lang="zh-CN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库的贪婪匹配和最小</a:t>
            </a:r>
            <a:r>
              <a:rPr lang="zh-CN" altLang="zh-CN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</a:t>
            </a:r>
            <a:r>
              <a:rPr lang="zh-CN" altLang="en-US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37" y="2200734"/>
            <a:ext cx="1400000" cy="17428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566" y="1814775"/>
            <a:ext cx="24193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53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库的贪婪匹配和最小匹配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1384300"/>
            <a:ext cx="991235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库的贪婪匹配和最小匹配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154" y="1308100"/>
            <a:ext cx="9619946" cy="436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5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库的贪婪匹配和最小匹配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27" y="1397997"/>
            <a:ext cx="10041398" cy="425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0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库的贪婪匹配和最小匹配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62" y="1704973"/>
            <a:ext cx="10054857" cy="3933825"/>
          </a:xfrm>
          <a:prstGeom prst="rect">
            <a:avLst/>
          </a:prstGeom>
        </p:spPr>
      </p:pic>
      <p:sp>
        <p:nvSpPr>
          <p:cNvPr id="5" name="云形标注 4"/>
          <p:cNvSpPr/>
          <p:nvPr/>
        </p:nvSpPr>
        <p:spPr>
          <a:xfrm>
            <a:off x="7916431" y="67621"/>
            <a:ext cx="3992558" cy="2386246"/>
          </a:xfrm>
          <a:prstGeom prst="cloudCallout">
            <a:avLst>
              <a:gd name="adj1" fmla="val -47169"/>
              <a:gd name="adj2" fmla="val 94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循序渐进！日积月累！</a:t>
            </a:r>
            <a:endParaRPr lang="zh-CN" altLang="en-US" sz="24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58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2738</TotalTime>
  <Words>47</Words>
  <Application>Microsoft Office PowerPoint</Application>
  <PresentationFormat>自定义</PresentationFormat>
  <Paragraphs>7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aaaa</dc:creator>
  <cp:lastModifiedBy>zzz</cp:lastModifiedBy>
  <cp:revision>306</cp:revision>
  <dcterms:created xsi:type="dcterms:W3CDTF">2014-08-01T14:07:07Z</dcterms:created>
  <dcterms:modified xsi:type="dcterms:W3CDTF">2020-11-30T12:51:40Z</dcterms:modified>
</cp:coreProperties>
</file>