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331308"/>
            <a:ext cx="1159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10</a:t>
            </a:r>
            <a:r>
              <a:rPr lang="zh-CN" altLang="en-US" sz="4400" dirty="0"/>
              <a:t>：</a:t>
            </a:r>
            <a:r>
              <a:rPr lang="en-US" altLang="zh-CN" sz="4400" dirty="0"/>
              <a:t>Re</a:t>
            </a:r>
            <a:r>
              <a:rPr lang="zh-CN" altLang="zh-CN" sz="4400" dirty="0"/>
              <a:t>库</a:t>
            </a:r>
            <a:r>
              <a:rPr lang="zh-CN" altLang="zh-CN" sz="4400"/>
              <a:t>主要函数</a:t>
            </a:r>
            <a:r>
              <a:rPr lang="zh-CN" altLang="en-US" sz="4400"/>
              <a:t>（举例）</a:t>
            </a:r>
            <a:endParaRPr lang="zh-CN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40973" y="4002971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备注：实训时间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 dirty="0">
                <a:solidFill>
                  <a:srgbClr val="FF0000"/>
                </a:solidFill>
              </a:rPr>
              <a:t>19</a:t>
            </a:r>
            <a:r>
              <a:rPr lang="zh-CN" altLang="en-US" sz="4400" b="1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30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322</cp:revision>
  <dcterms:created xsi:type="dcterms:W3CDTF">2014-08-01T14:07:07Z</dcterms:created>
  <dcterms:modified xsi:type="dcterms:W3CDTF">2021-11-23T12:59:24Z</dcterms:modified>
</cp:coreProperties>
</file>