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2331308"/>
            <a:ext cx="11595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作业</a:t>
            </a:r>
            <a:r>
              <a:rPr lang="en-US" altLang="zh-CN" sz="4400" dirty="0"/>
              <a:t>8</a:t>
            </a:r>
            <a:r>
              <a:rPr lang="zh-CN" altLang="en-US" sz="4400" dirty="0"/>
              <a:t>：正则表达式常用符号说明（举例）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973" y="4002971"/>
            <a:ext cx="8497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备注：作业时间</a:t>
            </a:r>
            <a:r>
              <a:rPr lang="en-US" altLang="zh-CN" sz="4400" b="1" dirty="0">
                <a:solidFill>
                  <a:srgbClr val="FF0000"/>
                </a:solidFill>
              </a:rPr>
              <a:t>11</a:t>
            </a:r>
            <a:r>
              <a:rPr lang="zh-CN" altLang="en-US" sz="4400" b="1" dirty="0">
                <a:solidFill>
                  <a:srgbClr val="FF0000"/>
                </a:solidFill>
              </a:rPr>
              <a:t>月</a:t>
            </a:r>
            <a:r>
              <a:rPr lang="en-US" altLang="zh-CN" sz="4400" b="1">
                <a:solidFill>
                  <a:srgbClr val="FF0000"/>
                </a:solidFill>
              </a:rPr>
              <a:t>23</a:t>
            </a:r>
            <a:r>
              <a:rPr lang="zh-CN" altLang="en-US" sz="4400" b="1">
                <a:solidFill>
                  <a:srgbClr val="FF0000"/>
                </a:solidFill>
              </a:rPr>
              <a:t>日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28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323</cp:revision>
  <dcterms:created xsi:type="dcterms:W3CDTF">2014-08-01T14:07:07Z</dcterms:created>
  <dcterms:modified xsi:type="dcterms:W3CDTF">2021-11-23T12:59:52Z</dcterms:modified>
</cp:coreProperties>
</file>