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171509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11</a:t>
            </a:r>
            <a:r>
              <a:rPr lang="zh-CN" altLang="en-US" sz="4400" dirty="0"/>
              <a:t>：综合实训（</a:t>
            </a:r>
            <a:r>
              <a:rPr lang="en-US" altLang="zh-CN" sz="4400" dirty="0"/>
              <a:t>http://python123.io/ws/demo.html </a:t>
            </a:r>
            <a:r>
              <a:rPr lang="zh-CN" altLang="en-US" sz="4400" dirty="0"/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419828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23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39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323</cp:revision>
  <dcterms:created xsi:type="dcterms:W3CDTF">2014-08-01T14:07:07Z</dcterms:created>
  <dcterms:modified xsi:type="dcterms:W3CDTF">2021-11-23T13:05:36Z</dcterms:modified>
</cp:coreProperties>
</file>