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2021/12/03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581150"/>
            <a:ext cx="63055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0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1476375"/>
            <a:ext cx="56864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坚持就是胜利</a:t>
            </a:r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0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79512"/>
            <a:ext cx="9550400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47775"/>
            <a:ext cx="83343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433513"/>
            <a:ext cx="70485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662113"/>
            <a:ext cx="57721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690688"/>
            <a:ext cx="58293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85925"/>
            <a:ext cx="6534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8"/>
            <a:ext cx="66675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1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爬虫框架介绍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66875"/>
            <a:ext cx="66675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49</Words>
  <Application>Microsoft Office PowerPoint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JSJ</cp:lastModifiedBy>
  <cp:revision>309</cp:revision>
  <dcterms:created xsi:type="dcterms:W3CDTF">2014-08-01T14:07:07Z</dcterms:created>
  <dcterms:modified xsi:type="dcterms:W3CDTF">2021-12-03T01:57:36Z</dcterms:modified>
</cp:coreProperties>
</file>