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" r:id="rId2"/>
    <p:sldId id="489" r:id="rId3"/>
    <p:sldId id="546" r:id="rId4"/>
    <p:sldId id="547" r:id="rId5"/>
    <p:sldId id="548" r:id="rId6"/>
    <p:sldId id="549" r:id="rId7"/>
    <p:sldId id="550" r:id="rId8"/>
    <p:sldId id="551" r:id="rId9"/>
    <p:sldId id="55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2060"/>
    <a:srgbClr val="3366C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-32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22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6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67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34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19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77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27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98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15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16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0863D-67FB-482B-B7EA-53590D85FE53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97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 bwMode="auto">
          <a:xfrm>
            <a:off x="-64110" y="828238"/>
            <a:ext cx="12256111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矩形 12"/>
          <p:cNvSpPr/>
          <p:nvPr/>
        </p:nvSpPr>
        <p:spPr>
          <a:xfrm>
            <a:off x="647801" y="70110"/>
            <a:ext cx="2042073" cy="651705"/>
          </a:xfrm>
          <a:prstGeom prst="rect">
            <a:avLst/>
          </a:prstGeom>
        </p:spPr>
        <p:txBody>
          <a:bodyPr wrap="none" lIns="96762" tIns="48381" rIns="96762" bIns="48381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问题引入</a:t>
            </a:r>
            <a:endParaRPr lang="zh-CN" altLang="en-US" sz="36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4" t="6460"/>
          <a:stretch/>
        </p:blipFill>
        <p:spPr bwMode="auto">
          <a:xfrm>
            <a:off x="-16811" y="5239"/>
            <a:ext cx="521307" cy="9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云形标注 9"/>
          <p:cNvSpPr/>
          <p:nvPr/>
        </p:nvSpPr>
        <p:spPr>
          <a:xfrm>
            <a:off x="2368837" y="2200734"/>
            <a:ext cx="6064729" cy="2028365"/>
          </a:xfrm>
          <a:prstGeom prst="cloudCallout">
            <a:avLst>
              <a:gd name="adj1" fmla="val 88995"/>
              <a:gd name="adj2" fmla="val -689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zh-CN" sz="32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32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crapy</a:t>
            </a:r>
            <a:r>
              <a:rPr lang="zh-CN" altLang="zh-CN" sz="3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爬虫</a:t>
            </a:r>
            <a:r>
              <a:rPr lang="zh-CN" altLang="zh-CN" sz="3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框架</a:t>
            </a:r>
            <a:r>
              <a:rPr lang="zh-CN" altLang="en-US" sz="3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解析</a:t>
            </a:r>
            <a:r>
              <a:rPr lang="zh-CN" altLang="en-US" sz="3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37" y="2200734"/>
            <a:ext cx="1400000" cy="174285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566" y="1814775"/>
            <a:ext cx="241935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3539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3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crapy</a:t>
            </a: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爬虫框架解析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071563"/>
            <a:ext cx="7772400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403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3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crapy</a:t>
            </a: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爬虫框架解析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5" y="1323975"/>
            <a:ext cx="7219950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42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3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crapy</a:t>
            </a: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爬虫框架解析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25" y="1333500"/>
            <a:ext cx="699135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450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3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crapy</a:t>
            </a: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爬虫框架解析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738" y="1314450"/>
            <a:ext cx="7248525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867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3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crapy</a:t>
            </a: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爬虫框架解析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1262063"/>
            <a:ext cx="8610600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676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3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crapy</a:t>
            </a: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爬虫框架解析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1390650"/>
            <a:ext cx="8553450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414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3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crapy</a:t>
            </a: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爬虫框架解析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1090613"/>
            <a:ext cx="8629650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763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3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crapy</a:t>
            </a: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爬虫框架解析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8" y="1281113"/>
            <a:ext cx="7820025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云形标注 4"/>
          <p:cNvSpPr/>
          <p:nvPr/>
        </p:nvSpPr>
        <p:spPr>
          <a:xfrm>
            <a:off x="7916431" y="67621"/>
            <a:ext cx="3992558" cy="2386246"/>
          </a:xfrm>
          <a:prstGeom prst="cloudCallout">
            <a:avLst>
              <a:gd name="adj1" fmla="val -47169"/>
              <a:gd name="adj2" fmla="val 943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545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2748</TotalTime>
  <Words>39</Words>
  <Application>Microsoft Office PowerPoint</Application>
  <PresentationFormat>自定义</PresentationFormat>
  <Paragraphs>10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aaaa</dc:creator>
  <cp:lastModifiedBy>zzz</cp:lastModifiedBy>
  <cp:revision>308</cp:revision>
  <dcterms:created xsi:type="dcterms:W3CDTF">2014-08-01T14:07:07Z</dcterms:created>
  <dcterms:modified xsi:type="dcterms:W3CDTF">2020-11-30T11:55:38Z</dcterms:modified>
</cp:coreProperties>
</file>