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553" r:id="rId4"/>
    <p:sldId id="554" r:id="rId5"/>
    <p:sldId id="555" r:id="rId6"/>
    <p:sldId id="556" r:id="rId7"/>
    <p:sldId id="557" r:id="rId8"/>
    <p:sldId id="55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3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368837" y="2200734"/>
            <a:ext cx="6064729" cy="2028365"/>
          </a:xfrm>
          <a:prstGeom prst="cloudCallout">
            <a:avLst>
              <a:gd name="adj1" fmla="val 88995"/>
              <a:gd name="adj2" fmla="val -68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equests</a:t>
            </a:r>
            <a:r>
              <a:rPr lang="zh-CN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库和</a:t>
            </a:r>
            <a:r>
              <a:rPr lang="en-US" altLang="zh-CN" sz="32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r>
              <a:rPr lang="zh-CN" altLang="zh-CN" sz="3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zh-CN" sz="3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equests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库和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643063"/>
            <a:ext cx="78581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equests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库和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1052513"/>
            <a:ext cx="875347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equests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库和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095375"/>
            <a:ext cx="66294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1971675"/>
            <a:ext cx="81819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12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equests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库和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equests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库和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2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equests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库和</a:t>
            </a: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crapy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爬虫框架解析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281113"/>
            <a:ext cx="782002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7916431" y="67621"/>
            <a:ext cx="3992558" cy="2386246"/>
          </a:xfrm>
          <a:prstGeom prst="cloudCallout">
            <a:avLst>
              <a:gd name="adj1" fmla="val -47169"/>
              <a:gd name="adj2" fmla="val 9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4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49</Words>
  <Application>Microsoft Office PowerPoint</Application>
  <PresentationFormat>自定义</PresentationFormat>
  <Paragraphs>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zzz</cp:lastModifiedBy>
  <cp:revision>310</cp:revision>
  <dcterms:created xsi:type="dcterms:W3CDTF">2014-08-01T14:07:07Z</dcterms:created>
  <dcterms:modified xsi:type="dcterms:W3CDTF">2020-11-30T11:59:29Z</dcterms:modified>
</cp:coreProperties>
</file>