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89" r:id="rId3"/>
    <p:sldId id="553" r:id="rId4"/>
    <p:sldId id="554" r:id="rId5"/>
    <p:sldId id="555" r:id="rId6"/>
    <p:sldId id="556" r:id="rId7"/>
    <p:sldId id="5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3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368837" y="2200734"/>
            <a:ext cx="6064729" cy="2028365"/>
          </a:xfrm>
          <a:prstGeom prst="cloudCallout">
            <a:avLst>
              <a:gd name="adj1" fmla="val 88995"/>
              <a:gd name="adj2" fmla="val -68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3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scrapy</a:t>
            </a:r>
            <a:r>
              <a:rPr lang="zh-CN" altLang="zh-CN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爬虫的常用命令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爬虫的常用命令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081088"/>
            <a:ext cx="826770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爬虫的常用命令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781175"/>
            <a:ext cx="664845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7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爬虫的常用命令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157288"/>
            <a:ext cx="90297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7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爬虫的常用命令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538288"/>
            <a:ext cx="814387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4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爬虫的常用命令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2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爬虫的常用命令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7916431" y="67621"/>
            <a:ext cx="3992558" cy="2386246"/>
          </a:xfrm>
          <a:prstGeom prst="cloudCallout">
            <a:avLst>
              <a:gd name="adj1" fmla="val -47169"/>
              <a:gd name="adj2" fmla="val 94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9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38</Words>
  <Application>Microsoft Office PowerPoint</Application>
  <PresentationFormat>自定义</PresentationFormat>
  <Paragraphs>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zzz</cp:lastModifiedBy>
  <cp:revision>311</cp:revision>
  <dcterms:created xsi:type="dcterms:W3CDTF">2014-08-01T14:07:07Z</dcterms:created>
  <dcterms:modified xsi:type="dcterms:W3CDTF">2020-11-30T12:03:04Z</dcterms:modified>
</cp:coreProperties>
</file>