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sldIdLst>
    <p:sldId id="256" r:id="rId5"/>
    <p:sldId id="258" r:id="rId6"/>
    <p:sldId id="273" r:id="rId7"/>
    <p:sldId id="259" r:id="rId8"/>
    <p:sldId id="272" r:id="rId9"/>
    <p:sldId id="270" r:id="rId10"/>
    <p:sldId id="263" r:id="rId11"/>
    <p:sldId id="264" r:id="rId12"/>
    <p:sldId id="265" r:id="rId13"/>
    <p:sldId id="267" r:id="rId14"/>
    <p:sldId id="266" r:id="rId15"/>
    <p:sldId id="275" r:id="rId16"/>
    <p:sldId id="271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735" autoAdjust="0"/>
  </p:normalViewPr>
  <p:slideViewPr>
    <p:cSldViewPr snapToGrid="0">
      <p:cViewPr varScale="1">
        <p:scale>
          <a:sx n="61" d="100"/>
          <a:sy n="61" d="100"/>
        </p:scale>
        <p:origin x="8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4" Type="http://schemas.openxmlformats.org/officeDocument/2006/relationships/image" Target="../media/image3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4" Type="http://schemas.openxmlformats.org/officeDocument/2006/relationships/image" Target="../media/image3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AB218F-40E1-434D-AC0F-2B148736B0C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DADE919-C762-4B86-B3F7-99C2A0D73067}">
      <dgm:prSet/>
      <dgm:spPr/>
      <dgm:t>
        <a:bodyPr/>
        <a:lstStyle/>
        <a:p>
          <a:r>
            <a:rPr lang="en-US" dirty="0"/>
            <a:t>Palindrome detection</a:t>
          </a:r>
        </a:p>
      </dgm:t>
    </dgm:pt>
    <dgm:pt modelId="{AFA0C57E-3C77-4CD6-A405-353BC55C7168}" type="parTrans" cxnId="{8E6477F8-9DC1-4894-B05B-A90C34CCA93F}">
      <dgm:prSet/>
      <dgm:spPr/>
      <dgm:t>
        <a:bodyPr/>
        <a:lstStyle/>
        <a:p>
          <a:endParaRPr lang="en-US"/>
        </a:p>
      </dgm:t>
    </dgm:pt>
    <dgm:pt modelId="{6338CDD7-0131-4E0A-84F6-FE6CBAD74AFA}" type="sibTrans" cxnId="{8E6477F8-9DC1-4894-B05B-A90C34CCA93F}">
      <dgm:prSet/>
      <dgm:spPr/>
      <dgm:t>
        <a:bodyPr/>
        <a:lstStyle/>
        <a:p>
          <a:endParaRPr lang="en-US"/>
        </a:p>
      </dgm:t>
    </dgm:pt>
    <dgm:pt modelId="{8CF4C4A3-177C-43D4-9726-1E05F55B3BB1}">
      <dgm:prSet/>
      <dgm:spPr/>
      <dgm:t>
        <a:bodyPr/>
        <a:lstStyle/>
        <a:p>
          <a:r>
            <a:rPr lang="en-US" dirty="0"/>
            <a:t>Permutations and combinations</a:t>
          </a:r>
        </a:p>
      </dgm:t>
    </dgm:pt>
    <dgm:pt modelId="{73B23A4A-49BE-4916-8D4E-A1A325E56FF1}" type="parTrans" cxnId="{CA9C48AE-1F67-447D-B55B-57E52205C7BF}">
      <dgm:prSet/>
      <dgm:spPr/>
      <dgm:t>
        <a:bodyPr/>
        <a:lstStyle/>
        <a:p>
          <a:endParaRPr lang="en-US"/>
        </a:p>
      </dgm:t>
    </dgm:pt>
    <dgm:pt modelId="{AE6EEE91-223F-412D-A97B-ACEE62BEC29D}" type="sibTrans" cxnId="{CA9C48AE-1F67-447D-B55B-57E52205C7BF}">
      <dgm:prSet/>
      <dgm:spPr/>
      <dgm:t>
        <a:bodyPr/>
        <a:lstStyle/>
        <a:p>
          <a:endParaRPr lang="en-US"/>
        </a:p>
      </dgm:t>
    </dgm:pt>
    <dgm:pt modelId="{5E7097F0-090A-44BC-ADD0-4B1E70E9DA18}">
      <dgm:prSet/>
      <dgm:spPr/>
      <dgm:t>
        <a:bodyPr/>
        <a:lstStyle/>
        <a:p>
          <a:r>
            <a:rPr lang="en-US" dirty="0"/>
            <a:t>Divisor and GCD calculations</a:t>
          </a:r>
        </a:p>
      </dgm:t>
    </dgm:pt>
    <dgm:pt modelId="{7A1445DE-DF37-4A0F-99CB-1F7F00233221}" type="parTrans" cxnId="{3FDB69E4-C952-41F4-891C-FBA30F6E6B10}">
      <dgm:prSet/>
      <dgm:spPr/>
      <dgm:t>
        <a:bodyPr/>
        <a:lstStyle/>
        <a:p>
          <a:endParaRPr lang="en-US"/>
        </a:p>
      </dgm:t>
    </dgm:pt>
    <dgm:pt modelId="{EE735CE0-E745-4A45-8E60-56433A973A87}" type="sibTrans" cxnId="{3FDB69E4-C952-41F4-891C-FBA30F6E6B10}">
      <dgm:prSet/>
      <dgm:spPr/>
      <dgm:t>
        <a:bodyPr/>
        <a:lstStyle/>
        <a:p>
          <a:endParaRPr lang="en-US"/>
        </a:p>
      </dgm:t>
    </dgm:pt>
    <dgm:pt modelId="{EB759F32-CB63-424E-B753-515D164F8941}">
      <dgm:prSet/>
      <dgm:spPr/>
      <dgm:t>
        <a:bodyPr/>
        <a:lstStyle/>
        <a:p>
          <a:r>
            <a:rPr lang="en-US" dirty="0"/>
            <a:t>Fibonacci series (both forward and reversed)</a:t>
          </a:r>
        </a:p>
      </dgm:t>
    </dgm:pt>
    <dgm:pt modelId="{818F4CE7-A520-4DE2-99A5-ABE1B8C317C7}" type="parTrans" cxnId="{EBD4A53F-A840-4E83-9C60-7329968D2329}">
      <dgm:prSet/>
      <dgm:spPr/>
      <dgm:t>
        <a:bodyPr/>
        <a:lstStyle/>
        <a:p>
          <a:endParaRPr lang="en-US"/>
        </a:p>
      </dgm:t>
    </dgm:pt>
    <dgm:pt modelId="{B6935F8B-8D21-46D2-8E93-CBF679E230A2}" type="sibTrans" cxnId="{EBD4A53F-A840-4E83-9C60-7329968D2329}">
      <dgm:prSet/>
      <dgm:spPr/>
      <dgm:t>
        <a:bodyPr/>
        <a:lstStyle/>
        <a:p>
          <a:endParaRPr lang="en-US"/>
        </a:p>
      </dgm:t>
    </dgm:pt>
    <dgm:pt modelId="{17B003D3-DFD5-4796-A93D-166BC044EDBA}">
      <dgm:prSet/>
      <dgm:spPr/>
      <dgm:t>
        <a:bodyPr/>
        <a:lstStyle/>
        <a:p>
          <a:r>
            <a:rPr lang="en-US" dirty="0"/>
            <a:t>Mean, median, and mode computations</a:t>
          </a:r>
        </a:p>
      </dgm:t>
    </dgm:pt>
    <dgm:pt modelId="{A31F59E1-9EBE-4541-94D6-4308DA69F98F}" type="parTrans" cxnId="{AC5B4BBA-C359-42D2-8124-706E2ADC0F48}">
      <dgm:prSet/>
      <dgm:spPr/>
      <dgm:t>
        <a:bodyPr/>
        <a:lstStyle/>
        <a:p>
          <a:endParaRPr lang="en-US"/>
        </a:p>
      </dgm:t>
    </dgm:pt>
    <dgm:pt modelId="{2A0A8A36-44D6-4FBD-A6DB-46EB0EB41296}" type="sibTrans" cxnId="{AC5B4BBA-C359-42D2-8124-706E2ADC0F48}">
      <dgm:prSet/>
      <dgm:spPr/>
      <dgm:t>
        <a:bodyPr/>
        <a:lstStyle/>
        <a:p>
          <a:endParaRPr lang="en-US"/>
        </a:p>
      </dgm:t>
    </dgm:pt>
    <dgm:pt modelId="{EC6F1A07-1860-49AE-8C30-AA9E8564DFA4}" type="pres">
      <dgm:prSet presAssocID="{BAAB218F-40E1-434D-AC0F-2B148736B0C9}" presName="root" presStyleCnt="0">
        <dgm:presLayoutVars>
          <dgm:dir/>
          <dgm:resizeHandles val="exact"/>
        </dgm:presLayoutVars>
      </dgm:prSet>
      <dgm:spPr/>
    </dgm:pt>
    <dgm:pt modelId="{6BCB317C-D3A4-4FF4-BE16-2326D0FEA475}" type="pres">
      <dgm:prSet presAssocID="{0DADE919-C762-4B86-B3F7-99C2A0D73067}" presName="compNode" presStyleCnt="0"/>
      <dgm:spPr/>
    </dgm:pt>
    <dgm:pt modelId="{23A10983-440D-4F5F-8E0D-0BBF8C2663F5}" type="pres">
      <dgm:prSet presAssocID="{0DADE919-C762-4B86-B3F7-99C2A0D7306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E44E82E-1BED-43EA-81F9-D736FA900FC9}" type="pres">
      <dgm:prSet presAssocID="{0DADE919-C762-4B86-B3F7-99C2A0D73067}" presName="spaceRect" presStyleCnt="0"/>
      <dgm:spPr/>
    </dgm:pt>
    <dgm:pt modelId="{7894DD4B-A202-447B-A804-A90951F26626}" type="pres">
      <dgm:prSet presAssocID="{0DADE919-C762-4B86-B3F7-99C2A0D73067}" presName="textRect" presStyleLbl="revTx" presStyleIdx="0" presStyleCnt="5">
        <dgm:presLayoutVars>
          <dgm:chMax val="1"/>
          <dgm:chPref val="1"/>
        </dgm:presLayoutVars>
      </dgm:prSet>
      <dgm:spPr/>
    </dgm:pt>
    <dgm:pt modelId="{82C47EA9-B652-40AB-A3E8-89A02EDE5971}" type="pres">
      <dgm:prSet presAssocID="{6338CDD7-0131-4E0A-84F6-FE6CBAD74AFA}" presName="sibTrans" presStyleCnt="0"/>
      <dgm:spPr/>
    </dgm:pt>
    <dgm:pt modelId="{A67E29D6-25E7-4560-8D8F-4D846B73C8FF}" type="pres">
      <dgm:prSet presAssocID="{8CF4C4A3-177C-43D4-9726-1E05F55B3BB1}" presName="compNode" presStyleCnt="0"/>
      <dgm:spPr/>
    </dgm:pt>
    <dgm:pt modelId="{15A2BA5C-3EA1-4285-8B39-53EB01B073B0}" type="pres">
      <dgm:prSet presAssocID="{8CF4C4A3-177C-43D4-9726-1E05F55B3BB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6243ABF-7E50-4C9A-A7BA-6DF744C812C9}" type="pres">
      <dgm:prSet presAssocID="{8CF4C4A3-177C-43D4-9726-1E05F55B3BB1}" presName="spaceRect" presStyleCnt="0"/>
      <dgm:spPr/>
    </dgm:pt>
    <dgm:pt modelId="{0EE5FFB1-114B-4865-AD55-D4B8A241CB08}" type="pres">
      <dgm:prSet presAssocID="{8CF4C4A3-177C-43D4-9726-1E05F55B3BB1}" presName="textRect" presStyleLbl="revTx" presStyleIdx="1" presStyleCnt="5">
        <dgm:presLayoutVars>
          <dgm:chMax val="1"/>
          <dgm:chPref val="1"/>
        </dgm:presLayoutVars>
      </dgm:prSet>
      <dgm:spPr/>
    </dgm:pt>
    <dgm:pt modelId="{9077AD43-4DCF-4AE4-A84E-657B1F0B5137}" type="pres">
      <dgm:prSet presAssocID="{AE6EEE91-223F-412D-A97B-ACEE62BEC29D}" presName="sibTrans" presStyleCnt="0"/>
      <dgm:spPr/>
    </dgm:pt>
    <dgm:pt modelId="{2594306E-42DC-42DC-A1EF-E8B52B8121D4}" type="pres">
      <dgm:prSet presAssocID="{5E7097F0-090A-44BC-ADD0-4B1E70E9DA18}" presName="compNode" presStyleCnt="0"/>
      <dgm:spPr/>
    </dgm:pt>
    <dgm:pt modelId="{35C31F4A-EC09-4C35-9362-08991B9CC7BB}" type="pres">
      <dgm:prSet presAssocID="{5E7097F0-090A-44BC-ADD0-4B1E70E9DA1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680C9BBC-F142-4135-857A-ADBA7F6DDA93}" type="pres">
      <dgm:prSet presAssocID="{5E7097F0-090A-44BC-ADD0-4B1E70E9DA18}" presName="spaceRect" presStyleCnt="0"/>
      <dgm:spPr/>
    </dgm:pt>
    <dgm:pt modelId="{E6EC1364-A3AB-40F5-95E7-126BF0ED510B}" type="pres">
      <dgm:prSet presAssocID="{5E7097F0-090A-44BC-ADD0-4B1E70E9DA18}" presName="textRect" presStyleLbl="revTx" presStyleIdx="2" presStyleCnt="5">
        <dgm:presLayoutVars>
          <dgm:chMax val="1"/>
          <dgm:chPref val="1"/>
        </dgm:presLayoutVars>
      </dgm:prSet>
      <dgm:spPr/>
    </dgm:pt>
    <dgm:pt modelId="{BA9F590D-D30D-4DDE-B9A9-8F3CABB77A79}" type="pres">
      <dgm:prSet presAssocID="{EE735CE0-E745-4A45-8E60-56433A973A87}" presName="sibTrans" presStyleCnt="0"/>
      <dgm:spPr/>
    </dgm:pt>
    <dgm:pt modelId="{9E98668E-6822-4DD4-8E24-E0D7E5447AFC}" type="pres">
      <dgm:prSet presAssocID="{EB759F32-CB63-424E-B753-515D164F8941}" presName="compNode" presStyleCnt="0"/>
      <dgm:spPr/>
    </dgm:pt>
    <dgm:pt modelId="{5A3E70C3-2DA9-4BC7-95DD-52E10FDC604D}" type="pres">
      <dgm:prSet presAssocID="{EB759F32-CB63-424E-B753-515D164F894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gloo"/>
        </a:ext>
      </dgm:extLst>
    </dgm:pt>
    <dgm:pt modelId="{B4E3134D-C6E4-4C11-A0D8-665F08D9EB1C}" type="pres">
      <dgm:prSet presAssocID="{EB759F32-CB63-424E-B753-515D164F8941}" presName="spaceRect" presStyleCnt="0"/>
      <dgm:spPr/>
    </dgm:pt>
    <dgm:pt modelId="{49AC0FAC-DEC9-49A6-A6E2-0D797C97C535}" type="pres">
      <dgm:prSet presAssocID="{EB759F32-CB63-424E-B753-515D164F8941}" presName="textRect" presStyleLbl="revTx" presStyleIdx="3" presStyleCnt="5">
        <dgm:presLayoutVars>
          <dgm:chMax val="1"/>
          <dgm:chPref val="1"/>
        </dgm:presLayoutVars>
      </dgm:prSet>
      <dgm:spPr/>
    </dgm:pt>
    <dgm:pt modelId="{CEF1301F-96D5-4543-A8F9-A6E4D8BCFC18}" type="pres">
      <dgm:prSet presAssocID="{B6935F8B-8D21-46D2-8E93-CBF679E230A2}" presName="sibTrans" presStyleCnt="0"/>
      <dgm:spPr/>
    </dgm:pt>
    <dgm:pt modelId="{59406EB9-5BFC-49DE-AE48-75B76B909828}" type="pres">
      <dgm:prSet presAssocID="{17B003D3-DFD5-4796-A93D-166BC044EDBA}" presName="compNode" presStyleCnt="0"/>
      <dgm:spPr/>
    </dgm:pt>
    <dgm:pt modelId="{8EE1676D-9796-46DB-85CC-F5ED7E987678}" type="pres">
      <dgm:prSet presAssocID="{17B003D3-DFD5-4796-A93D-166BC044EDB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110DD046-9ADB-4D0E-B24D-27289401A12E}" type="pres">
      <dgm:prSet presAssocID="{17B003D3-DFD5-4796-A93D-166BC044EDBA}" presName="spaceRect" presStyleCnt="0"/>
      <dgm:spPr/>
    </dgm:pt>
    <dgm:pt modelId="{30B60E16-951D-4C3F-86BE-370333FCD033}" type="pres">
      <dgm:prSet presAssocID="{17B003D3-DFD5-4796-A93D-166BC044EDB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F438726-65D2-4D28-856A-BBD93A4E72CC}" type="presOf" srcId="{8CF4C4A3-177C-43D4-9726-1E05F55B3BB1}" destId="{0EE5FFB1-114B-4865-AD55-D4B8A241CB08}" srcOrd="0" destOrd="0" presId="urn:microsoft.com/office/officeart/2018/2/layout/IconLabelList"/>
    <dgm:cxn modelId="{EBD4A53F-A840-4E83-9C60-7329968D2329}" srcId="{BAAB218F-40E1-434D-AC0F-2B148736B0C9}" destId="{EB759F32-CB63-424E-B753-515D164F8941}" srcOrd="3" destOrd="0" parTransId="{818F4CE7-A520-4DE2-99A5-ABE1B8C317C7}" sibTransId="{B6935F8B-8D21-46D2-8E93-CBF679E230A2}"/>
    <dgm:cxn modelId="{E936D54E-C129-4CAC-AAC9-C2DA5A26E8AB}" type="presOf" srcId="{EB759F32-CB63-424E-B753-515D164F8941}" destId="{49AC0FAC-DEC9-49A6-A6E2-0D797C97C535}" srcOrd="0" destOrd="0" presId="urn:microsoft.com/office/officeart/2018/2/layout/IconLabelList"/>
    <dgm:cxn modelId="{3ED15976-8D49-45AB-95D4-1DBF8FF82C12}" type="presOf" srcId="{0DADE919-C762-4B86-B3F7-99C2A0D73067}" destId="{7894DD4B-A202-447B-A804-A90951F26626}" srcOrd="0" destOrd="0" presId="urn:microsoft.com/office/officeart/2018/2/layout/IconLabelList"/>
    <dgm:cxn modelId="{C25AF186-FB07-4F14-BFC9-657A1A6F99F7}" type="presOf" srcId="{5E7097F0-090A-44BC-ADD0-4B1E70E9DA18}" destId="{E6EC1364-A3AB-40F5-95E7-126BF0ED510B}" srcOrd="0" destOrd="0" presId="urn:microsoft.com/office/officeart/2018/2/layout/IconLabelList"/>
    <dgm:cxn modelId="{CA9C48AE-1F67-447D-B55B-57E52205C7BF}" srcId="{BAAB218F-40E1-434D-AC0F-2B148736B0C9}" destId="{8CF4C4A3-177C-43D4-9726-1E05F55B3BB1}" srcOrd="1" destOrd="0" parTransId="{73B23A4A-49BE-4916-8D4E-A1A325E56FF1}" sibTransId="{AE6EEE91-223F-412D-A97B-ACEE62BEC29D}"/>
    <dgm:cxn modelId="{6D2682B6-FF80-428B-B467-DE0F454DDB5F}" type="presOf" srcId="{17B003D3-DFD5-4796-A93D-166BC044EDBA}" destId="{30B60E16-951D-4C3F-86BE-370333FCD033}" srcOrd="0" destOrd="0" presId="urn:microsoft.com/office/officeart/2018/2/layout/IconLabelList"/>
    <dgm:cxn modelId="{AC5B4BBA-C359-42D2-8124-706E2ADC0F48}" srcId="{BAAB218F-40E1-434D-AC0F-2B148736B0C9}" destId="{17B003D3-DFD5-4796-A93D-166BC044EDBA}" srcOrd="4" destOrd="0" parTransId="{A31F59E1-9EBE-4541-94D6-4308DA69F98F}" sibTransId="{2A0A8A36-44D6-4FBD-A6DB-46EB0EB41296}"/>
    <dgm:cxn modelId="{21AF65BC-70AC-47A1-9CC3-0F2A1D8A6006}" type="presOf" srcId="{BAAB218F-40E1-434D-AC0F-2B148736B0C9}" destId="{EC6F1A07-1860-49AE-8C30-AA9E8564DFA4}" srcOrd="0" destOrd="0" presId="urn:microsoft.com/office/officeart/2018/2/layout/IconLabelList"/>
    <dgm:cxn modelId="{3FDB69E4-C952-41F4-891C-FBA30F6E6B10}" srcId="{BAAB218F-40E1-434D-AC0F-2B148736B0C9}" destId="{5E7097F0-090A-44BC-ADD0-4B1E70E9DA18}" srcOrd="2" destOrd="0" parTransId="{7A1445DE-DF37-4A0F-99CB-1F7F00233221}" sibTransId="{EE735CE0-E745-4A45-8E60-56433A973A87}"/>
    <dgm:cxn modelId="{8E6477F8-9DC1-4894-B05B-A90C34CCA93F}" srcId="{BAAB218F-40E1-434D-AC0F-2B148736B0C9}" destId="{0DADE919-C762-4B86-B3F7-99C2A0D73067}" srcOrd="0" destOrd="0" parTransId="{AFA0C57E-3C77-4CD6-A405-353BC55C7168}" sibTransId="{6338CDD7-0131-4E0A-84F6-FE6CBAD74AFA}"/>
    <dgm:cxn modelId="{951F3950-907E-4A47-9E43-2831848EC4A6}" type="presParOf" srcId="{EC6F1A07-1860-49AE-8C30-AA9E8564DFA4}" destId="{6BCB317C-D3A4-4FF4-BE16-2326D0FEA475}" srcOrd="0" destOrd="0" presId="urn:microsoft.com/office/officeart/2018/2/layout/IconLabelList"/>
    <dgm:cxn modelId="{79085966-1A8F-4F4F-8093-015593970285}" type="presParOf" srcId="{6BCB317C-D3A4-4FF4-BE16-2326D0FEA475}" destId="{23A10983-440D-4F5F-8E0D-0BBF8C2663F5}" srcOrd="0" destOrd="0" presId="urn:microsoft.com/office/officeart/2018/2/layout/IconLabelList"/>
    <dgm:cxn modelId="{AD5ACD96-3F9C-46F6-9DA5-E5FAE7ABED9F}" type="presParOf" srcId="{6BCB317C-D3A4-4FF4-BE16-2326D0FEA475}" destId="{0E44E82E-1BED-43EA-81F9-D736FA900FC9}" srcOrd="1" destOrd="0" presId="urn:microsoft.com/office/officeart/2018/2/layout/IconLabelList"/>
    <dgm:cxn modelId="{F08CD115-6160-49F3-B6CB-91E7355276CE}" type="presParOf" srcId="{6BCB317C-D3A4-4FF4-BE16-2326D0FEA475}" destId="{7894DD4B-A202-447B-A804-A90951F26626}" srcOrd="2" destOrd="0" presId="urn:microsoft.com/office/officeart/2018/2/layout/IconLabelList"/>
    <dgm:cxn modelId="{41A6883F-A133-4963-A088-BBB6D3613B36}" type="presParOf" srcId="{EC6F1A07-1860-49AE-8C30-AA9E8564DFA4}" destId="{82C47EA9-B652-40AB-A3E8-89A02EDE5971}" srcOrd="1" destOrd="0" presId="urn:microsoft.com/office/officeart/2018/2/layout/IconLabelList"/>
    <dgm:cxn modelId="{0C57F8FD-0841-4761-BCA0-7F81DBF50E79}" type="presParOf" srcId="{EC6F1A07-1860-49AE-8C30-AA9E8564DFA4}" destId="{A67E29D6-25E7-4560-8D8F-4D846B73C8FF}" srcOrd="2" destOrd="0" presId="urn:microsoft.com/office/officeart/2018/2/layout/IconLabelList"/>
    <dgm:cxn modelId="{54A87C8D-97D6-4456-B6A8-127DECB45A35}" type="presParOf" srcId="{A67E29D6-25E7-4560-8D8F-4D846B73C8FF}" destId="{15A2BA5C-3EA1-4285-8B39-53EB01B073B0}" srcOrd="0" destOrd="0" presId="urn:microsoft.com/office/officeart/2018/2/layout/IconLabelList"/>
    <dgm:cxn modelId="{9319C8FC-63B9-4A81-BF2A-373DD890876F}" type="presParOf" srcId="{A67E29D6-25E7-4560-8D8F-4D846B73C8FF}" destId="{B6243ABF-7E50-4C9A-A7BA-6DF744C812C9}" srcOrd="1" destOrd="0" presId="urn:microsoft.com/office/officeart/2018/2/layout/IconLabelList"/>
    <dgm:cxn modelId="{BE764F4C-D8F3-413D-ABBC-BAA74C5D8136}" type="presParOf" srcId="{A67E29D6-25E7-4560-8D8F-4D846B73C8FF}" destId="{0EE5FFB1-114B-4865-AD55-D4B8A241CB08}" srcOrd="2" destOrd="0" presId="urn:microsoft.com/office/officeart/2018/2/layout/IconLabelList"/>
    <dgm:cxn modelId="{A6C736D2-1717-471C-9951-E33B6977FFD0}" type="presParOf" srcId="{EC6F1A07-1860-49AE-8C30-AA9E8564DFA4}" destId="{9077AD43-4DCF-4AE4-A84E-657B1F0B5137}" srcOrd="3" destOrd="0" presId="urn:microsoft.com/office/officeart/2018/2/layout/IconLabelList"/>
    <dgm:cxn modelId="{52F97AC3-7CFB-4D3A-9F09-58E4217A5C2D}" type="presParOf" srcId="{EC6F1A07-1860-49AE-8C30-AA9E8564DFA4}" destId="{2594306E-42DC-42DC-A1EF-E8B52B8121D4}" srcOrd="4" destOrd="0" presId="urn:microsoft.com/office/officeart/2018/2/layout/IconLabelList"/>
    <dgm:cxn modelId="{BC3D9BF7-3F7A-457C-BDD1-4FCEB2F75A0B}" type="presParOf" srcId="{2594306E-42DC-42DC-A1EF-E8B52B8121D4}" destId="{35C31F4A-EC09-4C35-9362-08991B9CC7BB}" srcOrd="0" destOrd="0" presId="urn:microsoft.com/office/officeart/2018/2/layout/IconLabelList"/>
    <dgm:cxn modelId="{586A756E-3EA5-4641-A65D-53BB84CB3D7E}" type="presParOf" srcId="{2594306E-42DC-42DC-A1EF-E8B52B8121D4}" destId="{680C9BBC-F142-4135-857A-ADBA7F6DDA93}" srcOrd="1" destOrd="0" presId="urn:microsoft.com/office/officeart/2018/2/layout/IconLabelList"/>
    <dgm:cxn modelId="{D9435F4A-3253-4FA1-B3A3-DBD25251D351}" type="presParOf" srcId="{2594306E-42DC-42DC-A1EF-E8B52B8121D4}" destId="{E6EC1364-A3AB-40F5-95E7-126BF0ED510B}" srcOrd="2" destOrd="0" presId="urn:microsoft.com/office/officeart/2018/2/layout/IconLabelList"/>
    <dgm:cxn modelId="{2596E263-89F1-43AB-99C7-D3A324F04BB7}" type="presParOf" srcId="{EC6F1A07-1860-49AE-8C30-AA9E8564DFA4}" destId="{BA9F590D-D30D-4DDE-B9A9-8F3CABB77A79}" srcOrd="5" destOrd="0" presId="urn:microsoft.com/office/officeart/2018/2/layout/IconLabelList"/>
    <dgm:cxn modelId="{58680584-5C68-4B69-97D0-6F655AD0FEC8}" type="presParOf" srcId="{EC6F1A07-1860-49AE-8C30-AA9E8564DFA4}" destId="{9E98668E-6822-4DD4-8E24-E0D7E5447AFC}" srcOrd="6" destOrd="0" presId="urn:microsoft.com/office/officeart/2018/2/layout/IconLabelList"/>
    <dgm:cxn modelId="{889519B1-0DF3-4A2B-9A9B-86FEE5B9E985}" type="presParOf" srcId="{9E98668E-6822-4DD4-8E24-E0D7E5447AFC}" destId="{5A3E70C3-2DA9-4BC7-95DD-52E10FDC604D}" srcOrd="0" destOrd="0" presId="urn:microsoft.com/office/officeart/2018/2/layout/IconLabelList"/>
    <dgm:cxn modelId="{AA3724F6-B5CB-4261-A46F-F34E8C3D8429}" type="presParOf" srcId="{9E98668E-6822-4DD4-8E24-E0D7E5447AFC}" destId="{B4E3134D-C6E4-4C11-A0D8-665F08D9EB1C}" srcOrd="1" destOrd="0" presId="urn:microsoft.com/office/officeart/2018/2/layout/IconLabelList"/>
    <dgm:cxn modelId="{710794CE-DE8A-437D-AF17-8455BC7D36AD}" type="presParOf" srcId="{9E98668E-6822-4DD4-8E24-E0D7E5447AFC}" destId="{49AC0FAC-DEC9-49A6-A6E2-0D797C97C535}" srcOrd="2" destOrd="0" presId="urn:microsoft.com/office/officeart/2018/2/layout/IconLabelList"/>
    <dgm:cxn modelId="{A47A8A12-3747-436F-B654-F024EF637EEB}" type="presParOf" srcId="{EC6F1A07-1860-49AE-8C30-AA9E8564DFA4}" destId="{CEF1301F-96D5-4543-A8F9-A6E4D8BCFC18}" srcOrd="7" destOrd="0" presId="urn:microsoft.com/office/officeart/2018/2/layout/IconLabelList"/>
    <dgm:cxn modelId="{47F7CC28-5FB1-462A-9D65-C42CEF78B47E}" type="presParOf" srcId="{EC6F1A07-1860-49AE-8C30-AA9E8564DFA4}" destId="{59406EB9-5BFC-49DE-AE48-75B76B909828}" srcOrd="8" destOrd="0" presId="urn:microsoft.com/office/officeart/2018/2/layout/IconLabelList"/>
    <dgm:cxn modelId="{FE19E19C-3A47-444C-BE13-5F3D18B73D94}" type="presParOf" srcId="{59406EB9-5BFC-49DE-AE48-75B76B909828}" destId="{8EE1676D-9796-46DB-85CC-F5ED7E987678}" srcOrd="0" destOrd="0" presId="urn:microsoft.com/office/officeart/2018/2/layout/IconLabelList"/>
    <dgm:cxn modelId="{42AA6A53-5B7D-4652-8F24-E4AB320999B9}" type="presParOf" srcId="{59406EB9-5BFC-49DE-AE48-75B76B909828}" destId="{110DD046-9ADB-4D0E-B24D-27289401A12E}" srcOrd="1" destOrd="0" presId="urn:microsoft.com/office/officeart/2018/2/layout/IconLabelList"/>
    <dgm:cxn modelId="{AE97BE70-8132-4716-AC30-A90CF473F66D}" type="presParOf" srcId="{59406EB9-5BFC-49DE-AE48-75B76B909828}" destId="{30B60E16-951D-4C3F-86BE-370333FCD03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E923BB-1FAE-43DB-986D-9E7026DE9424}" type="doc">
      <dgm:prSet loTypeId="urn:microsoft.com/office/officeart/2018/2/layout/IconLabel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7472177-81FF-499B-A9DC-25FAA42A6D7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BMI and body fat percentage calculations</a:t>
          </a:r>
        </a:p>
      </dgm:t>
    </dgm:pt>
    <dgm:pt modelId="{B9A65CC9-44C2-4E22-B6A7-3518A56FEC7F}" type="parTrans" cxnId="{3C99B735-4BD8-4420-AFBF-B0368407F36A}">
      <dgm:prSet/>
      <dgm:spPr/>
      <dgm:t>
        <a:bodyPr/>
        <a:lstStyle/>
        <a:p>
          <a:endParaRPr lang="en-US"/>
        </a:p>
      </dgm:t>
    </dgm:pt>
    <dgm:pt modelId="{D7A90C72-2DDE-4573-A3C7-AA9A2F6E2F34}" type="sibTrans" cxnId="{3C99B735-4BD8-4420-AFBF-B0368407F36A}">
      <dgm:prSet phldrT="01"/>
      <dgm:spPr/>
      <dgm:t>
        <a:bodyPr/>
        <a:lstStyle/>
        <a:p>
          <a:endParaRPr lang="en-US"/>
        </a:p>
      </dgm:t>
    </dgm:pt>
    <dgm:pt modelId="{4B9BF040-99C1-4EEA-B254-9155D2AD85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Glucose, blood pressure, and oxygen level tracking</a:t>
          </a:r>
        </a:p>
      </dgm:t>
    </dgm:pt>
    <dgm:pt modelId="{6A57F692-84F0-4224-86E6-BC81365D36BD}" type="parTrans" cxnId="{A44FC55E-2B1F-4F14-B2B6-C0FBAE5C86B2}">
      <dgm:prSet/>
      <dgm:spPr/>
      <dgm:t>
        <a:bodyPr/>
        <a:lstStyle/>
        <a:p>
          <a:endParaRPr lang="en-US"/>
        </a:p>
      </dgm:t>
    </dgm:pt>
    <dgm:pt modelId="{F92D552C-FB1E-43A0-A840-41F1978201EB}" type="sibTrans" cxnId="{A44FC55E-2B1F-4F14-B2B6-C0FBAE5C86B2}">
      <dgm:prSet phldrT="02"/>
      <dgm:spPr/>
      <dgm:t>
        <a:bodyPr/>
        <a:lstStyle/>
        <a:p>
          <a:endParaRPr lang="en-US"/>
        </a:p>
      </dgm:t>
    </dgm:pt>
    <dgm:pt modelId="{495795E2-7F0A-4DB2-979D-97D20DD9D6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Cholesterol and protein level analysis</a:t>
          </a:r>
        </a:p>
      </dgm:t>
    </dgm:pt>
    <dgm:pt modelId="{C357EBA4-F039-40DC-A2E1-F5E36B5DAC27}" type="parTrans" cxnId="{819FE81F-171B-4CBB-A223-1513FC0F9F0D}">
      <dgm:prSet/>
      <dgm:spPr/>
      <dgm:t>
        <a:bodyPr/>
        <a:lstStyle/>
        <a:p>
          <a:endParaRPr lang="en-US"/>
        </a:p>
      </dgm:t>
    </dgm:pt>
    <dgm:pt modelId="{662DD21D-450F-46B6-862E-1BDB365FA265}" type="sibTrans" cxnId="{819FE81F-171B-4CBB-A223-1513FC0F9F0D}">
      <dgm:prSet phldrT="03"/>
      <dgm:spPr/>
      <dgm:t>
        <a:bodyPr/>
        <a:lstStyle/>
        <a:p>
          <a:endParaRPr lang="en-US"/>
        </a:p>
      </dgm:t>
    </dgm:pt>
    <dgm:pt modelId="{78B0F5F5-EF5D-4C1A-82C5-B4C2913C64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Sleep quality and hydration evaluation</a:t>
          </a:r>
        </a:p>
      </dgm:t>
    </dgm:pt>
    <dgm:pt modelId="{32D7980D-FA9F-4039-BCB3-594D8009370F}" type="parTrans" cxnId="{FB65CA16-BACB-49B8-90ED-4DC20EAD8F0A}">
      <dgm:prSet/>
      <dgm:spPr/>
      <dgm:t>
        <a:bodyPr/>
        <a:lstStyle/>
        <a:p>
          <a:endParaRPr lang="en-US"/>
        </a:p>
      </dgm:t>
    </dgm:pt>
    <dgm:pt modelId="{1950110E-13A7-47F2-A2B4-3F82042AE38B}" type="sibTrans" cxnId="{FB65CA16-BACB-49B8-90ED-4DC20EAD8F0A}">
      <dgm:prSet phldrT="04"/>
      <dgm:spPr/>
      <dgm:t>
        <a:bodyPr/>
        <a:lstStyle/>
        <a:p>
          <a:endParaRPr lang="en-US"/>
        </a:p>
      </dgm:t>
    </dgm:pt>
    <dgm:pt modelId="{5D501F8E-841C-4B33-81DA-E7778C73FEC8}" type="pres">
      <dgm:prSet presAssocID="{37E923BB-1FAE-43DB-986D-9E7026DE9424}" presName="root" presStyleCnt="0">
        <dgm:presLayoutVars>
          <dgm:dir/>
          <dgm:resizeHandles val="exact"/>
        </dgm:presLayoutVars>
      </dgm:prSet>
      <dgm:spPr/>
    </dgm:pt>
    <dgm:pt modelId="{F8EB3EB7-575C-42FC-9FAB-FEAA2C6E4E88}" type="pres">
      <dgm:prSet presAssocID="{C7472177-81FF-499B-A9DC-25FAA42A6D7A}" presName="compNode" presStyleCnt="0"/>
      <dgm:spPr/>
    </dgm:pt>
    <dgm:pt modelId="{532BE0E5-7745-444D-867C-B2F0FCDE4C69}" type="pres">
      <dgm:prSet presAssocID="{C7472177-81FF-499B-A9DC-25FAA42A6D7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1AAA59ED-1289-4945-B5B4-CAEC07AE0D1F}" type="pres">
      <dgm:prSet presAssocID="{C7472177-81FF-499B-A9DC-25FAA42A6D7A}" presName="spaceRect" presStyleCnt="0"/>
      <dgm:spPr/>
    </dgm:pt>
    <dgm:pt modelId="{3D0210DB-92F7-4587-85B9-71A5C81DB681}" type="pres">
      <dgm:prSet presAssocID="{C7472177-81FF-499B-A9DC-25FAA42A6D7A}" presName="textRect" presStyleLbl="revTx" presStyleIdx="0" presStyleCnt="4">
        <dgm:presLayoutVars>
          <dgm:chMax val="1"/>
          <dgm:chPref val="1"/>
        </dgm:presLayoutVars>
      </dgm:prSet>
      <dgm:spPr/>
    </dgm:pt>
    <dgm:pt modelId="{48A06BCB-A7F0-49D5-99CE-E2909FF5DF95}" type="pres">
      <dgm:prSet presAssocID="{D7A90C72-2DDE-4573-A3C7-AA9A2F6E2F34}" presName="sibTrans" presStyleCnt="0"/>
      <dgm:spPr/>
    </dgm:pt>
    <dgm:pt modelId="{4B1F2683-C4EB-4CFA-9AEF-38FE725EC488}" type="pres">
      <dgm:prSet presAssocID="{4B9BF040-99C1-4EEA-B254-9155D2AD8539}" presName="compNode" presStyleCnt="0"/>
      <dgm:spPr/>
    </dgm:pt>
    <dgm:pt modelId="{8B2612FA-3CDF-48C5-B66D-168736B05CCE}" type="pres">
      <dgm:prSet presAssocID="{4B9BF040-99C1-4EEA-B254-9155D2AD853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rt Organ"/>
        </a:ext>
      </dgm:extLst>
    </dgm:pt>
    <dgm:pt modelId="{D3ED7CE0-9E08-4444-8E43-859B5CD8C8DA}" type="pres">
      <dgm:prSet presAssocID="{4B9BF040-99C1-4EEA-B254-9155D2AD8539}" presName="spaceRect" presStyleCnt="0"/>
      <dgm:spPr/>
    </dgm:pt>
    <dgm:pt modelId="{2930C944-6218-4ACF-98E2-E40C49FD0C57}" type="pres">
      <dgm:prSet presAssocID="{4B9BF040-99C1-4EEA-B254-9155D2AD8539}" presName="textRect" presStyleLbl="revTx" presStyleIdx="1" presStyleCnt="4">
        <dgm:presLayoutVars>
          <dgm:chMax val="1"/>
          <dgm:chPref val="1"/>
        </dgm:presLayoutVars>
      </dgm:prSet>
      <dgm:spPr/>
    </dgm:pt>
    <dgm:pt modelId="{8D71177B-2DFB-43ED-AB22-BB23D4F46FCF}" type="pres">
      <dgm:prSet presAssocID="{F92D552C-FB1E-43A0-A840-41F1978201EB}" presName="sibTrans" presStyleCnt="0"/>
      <dgm:spPr/>
    </dgm:pt>
    <dgm:pt modelId="{087DCD30-0CEC-44FA-B55C-434C9EF270C8}" type="pres">
      <dgm:prSet presAssocID="{495795E2-7F0A-4DB2-979D-97D20DD9D6E2}" presName="compNode" presStyleCnt="0"/>
      <dgm:spPr/>
    </dgm:pt>
    <dgm:pt modelId="{0109A838-C600-4E2B-8D36-96B7B2DBAD28}" type="pres">
      <dgm:prSet presAssocID="{495795E2-7F0A-4DB2-979D-97D20DD9D6E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E4955E7-C387-40F0-A9F3-C1D4FA2BB088}" type="pres">
      <dgm:prSet presAssocID="{495795E2-7F0A-4DB2-979D-97D20DD9D6E2}" presName="spaceRect" presStyleCnt="0"/>
      <dgm:spPr/>
    </dgm:pt>
    <dgm:pt modelId="{02F70D83-10AA-40DC-8635-ECF8237D7823}" type="pres">
      <dgm:prSet presAssocID="{495795E2-7F0A-4DB2-979D-97D20DD9D6E2}" presName="textRect" presStyleLbl="revTx" presStyleIdx="2" presStyleCnt="4">
        <dgm:presLayoutVars>
          <dgm:chMax val="1"/>
          <dgm:chPref val="1"/>
        </dgm:presLayoutVars>
      </dgm:prSet>
      <dgm:spPr/>
    </dgm:pt>
    <dgm:pt modelId="{92E94504-09FA-4FD8-9239-3A89D6AE8203}" type="pres">
      <dgm:prSet presAssocID="{662DD21D-450F-46B6-862E-1BDB365FA265}" presName="sibTrans" presStyleCnt="0"/>
      <dgm:spPr/>
    </dgm:pt>
    <dgm:pt modelId="{98D18F79-6110-4C24-849E-CD1C0E3EC99B}" type="pres">
      <dgm:prSet presAssocID="{78B0F5F5-EF5D-4C1A-82C5-B4C2913C64F3}" presName="compNode" presStyleCnt="0"/>
      <dgm:spPr/>
    </dgm:pt>
    <dgm:pt modelId="{96ED191E-118C-42EE-8A4A-DC6182825333}" type="pres">
      <dgm:prSet presAssocID="{78B0F5F5-EF5D-4C1A-82C5-B4C2913C64F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leep"/>
        </a:ext>
      </dgm:extLst>
    </dgm:pt>
    <dgm:pt modelId="{5EE3E0B8-509B-46E3-9CF7-2B7D17C84FBA}" type="pres">
      <dgm:prSet presAssocID="{78B0F5F5-EF5D-4C1A-82C5-B4C2913C64F3}" presName="spaceRect" presStyleCnt="0"/>
      <dgm:spPr/>
    </dgm:pt>
    <dgm:pt modelId="{C5409207-FAB7-41C7-984C-7EFBD9FC605B}" type="pres">
      <dgm:prSet presAssocID="{78B0F5F5-EF5D-4C1A-82C5-B4C2913C64F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23E0E13-8661-426D-B624-93DB4706D3D5}" type="presOf" srcId="{C7472177-81FF-499B-A9DC-25FAA42A6D7A}" destId="{3D0210DB-92F7-4587-85B9-71A5C81DB681}" srcOrd="0" destOrd="0" presId="urn:microsoft.com/office/officeart/2018/2/layout/IconLabelList"/>
    <dgm:cxn modelId="{FB65CA16-BACB-49B8-90ED-4DC20EAD8F0A}" srcId="{37E923BB-1FAE-43DB-986D-9E7026DE9424}" destId="{78B0F5F5-EF5D-4C1A-82C5-B4C2913C64F3}" srcOrd="3" destOrd="0" parTransId="{32D7980D-FA9F-4039-BCB3-594D8009370F}" sibTransId="{1950110E-13A7-47F2-A2B4-3F82042AE38B}"/>
    <dgm:cxn modelId="{D0E6BB1E-EB66-4AA5-88BC-2A04364140B5}" type="presOf" srcId="{78B0F5F5-EF5D-4C1A-82C5-B4C2913C64F3}" destId="{C5409207-FAB7-41C7-984C-7EFBD9FC605B}" srcOrd="0" destOrd="0" presId="urn:microsoft.com/office/officeart/2018/2/layout/IconLabelList"/>
    <dgm:cxn modelId="{819FE81F-171B-4CBB-A223-1513FC0F9F0D}" srcId="{37E923BB-1FAE-43DB-986D-9E7026DE9424}" destId="{495795E2-7F0A-4DB2-979D-97D20DD9D6E2}" srcOrd="2" destOrd="0" parTransId="{C357EBA4-F039-40DC-A2E1-F5E36B5DAC27}" sibTransId="{662DD21D-450F-46B6-862E-1BDB365FA265}"/>
    <dgm:cxn modelId="{3C99B735-4BD8-4420-AFBF-B0368407F36A}" srcId="{37E923BB-1FAE-43DB-986D-9E7026DE9424}" destId="{C7472177-81FF-499B-A9DC-25FAA42A6D7A}" srcOrd="0" destOrd="0" parTransId="{B9A65CC9-44C2-4E22-B6A7-3518A56FEC7F}" sibTransId="{D7A90C72-2DDE-4573-A3C7-AA9A2F6E2F34}"/>
    <dgm:cxn modelId="{A44FC55E-2B1F-4F14-B2B6-C0FBAE5C86B2}" srcId="{37E923BB-1FAE-43DB-986D-9E7026DE9424}" destId="{4B9BF040-99C1-4EEA-B254-9155D2AD8539}" srcOrd="1" destOrd="0" parTransId="{6A57F692-84F0-4224-86E6-BC81365D36BD}" sibTransId="{F92D552C-FB1E-43A0-A840-41F1978201EB}"/>
    <dgm:cxn modelId="{6B833B70-6479-445A-AA18-FA8EDBD305C5}" type="presOf" srcId="{495795E2-7F0A-4DB2-979D-97D20DD9D6E2}" destId="{02F70D83-10AA-40DC-8635-ECF8237D7823}" srcOrd="0" destOrd="0" presId="urn:microsoft.com/office/officeart/2018/2/layout/IconLabelList"/>
    <dgm:cxn modelId="{73E059C4-DA7E-4CE3-BD3F-B1548C5358E1}" type="presOf" srcId="{37E923BB-1FAE-43DB-986D-9E7026DE9424}" destId="{5D501F8E-841C-4B33-81DA-E7778C73FEC8}" srcOrd="0" destOrd="0" presId="urn:microsoft.com/office/officeart/2018/2/layout/IconLabelList"/>
    <dgm:cxn modelId="{8C2C49F5-C957-4507-B6F0-623E0C628F5F}" type="presOf" srcId="{4B9BF040-99C1-4EEA-B254-9155D2AD8539}" destId="{2930C944-6218-4ACF-98E2-E40C49FD0C57}" srcOrd="0" destOrd="0" presId="urn:microsoft.com/office/officeart/2018/2/layout/IconLabelList"/>
    <dgm:cxn modelId="{D1E4C802-59F5-4C1A-8693-07E889B1481E}" type="presParOf" srcId="{5D501F8E-841C-4B33-81DA-E7778C73FEC8}" destId="{F8EB3EB7-575C-42FC-9FAB-FEAA2C6E4E88}" srcOrd="0" destOrd="0" presId="urn:microsoft.com/office/officeart/2018/2/layout/IconLabelList"/>
    <dgm:cxn modelId="{3CB789F0-43A5-43D4-895B-03F3D36ECCCD}" type="presParOf" srcId="{F8EB3EB7-575C-42FC-9FAB-FEAA2C6E4E88}" destId="{532BE0E5-7745-444D-867C-B2F0FCDE4C69}" srcOrd="0" destOrd="0" presId="urn:microsoft.com/office/officeart/2018/2/layout/IconLabelList"/>
    <dgm:cxn modelId="{9246DE50-1EC7-4B6C-AB61-9AEA3EE9030E}" type="presParOf" srcId="{F8EB3EB7-575C-42FC-9FAB-FEAA2C6E4E88}" destId="{1AAA59ED-1289-4945-B5B4-CAEC07AE0D1F}" srcOrd="1" destOrd="0" presId="urn:microsoft.com/office/officeart/2018/2/layout/IconLabelList"/>
    <dgm:cxn modelId="{25A4991E-24BF-44F7-8C19-1C850B9A994F}" type="presParOf" srcId="{F8EB3EB7-575C-42FC-9FAB-FEAA2C6E4E88}" destId="{3D0210DB-92F7-4587-85B9-71A5C81DB681}" srcOrd="2" destOrd="0" presId="urn:microsoft.com/office/officeart/2018/2/layout/IconLabelList"/>
    <dgm:cxn modelId="{3EB45BA8-3B93-43E6-9AA7-58BC5C4D07E4}" type="presParOf" srcId="{5D501F8E-841C-4B33-81DA-E7778C73FEC8}" destId="{48A06BCB-A7F0-49D5-99CE-E2909FF5DF95}" srcOrd="1" destOrd="0" presId="urn:microsoft.com/office/officeart/2018/2/layout/IconLabelList"/>
    <dgm:cxn modelId="{1994EACE-B4CB-49E1-9696-A38B330A8F92}" type="presParOf" srcId="{5D501F8E-841C-4B33-81DA-E7778C73FEC8}" destId="{4B1F2683-C4EB-4CFA-9AEF-38FE725EC488}" srcOrd="2" destOrd="0" presId="urn:microsoft.com/office/officeart/2018/2/layout/IconLabelList"/>
    <dgm:cxn modelId="{791346D6-13BA-45D4-BE06-7BB3752DC973}" type="presParOf" srcId="{4B1F2683-C4EB-4CFA-9AEF-38FE725EC488}" destId="{8B2612FA-3CDF-48C5-B66D-168736B05CCE}" srcOrd="0" destOrd="0" presId="urn:microsoft.com/office/officeart/2018/2/layout/IconLabelList"/>
    <dgm:cxn modelId="{5DFFA292-6652-417E-ADDD-4148AE29908A}" type="presParOf" srcId="{4B1F2683-C4EB-4CFA-9AEF-38FE725EC488}" destId="{D3ED7CE0-9E08-4444-8E43-859B5CD8C8DA}" srcOrd="1" destOrd="0" presId="urn:microsoft.com/office/officeart/2018/2/layout/IconLabelList"/>
    <dgm:cxn modelId="{0E5F206C-2162-4754-848A-508B279F980B}" type="presParOf" srcId="{4B1F2683-C4EB-4CFA-9AEF-38FE725EC488}" destId="{2930C944-6218-4ACF-98E2-E40C49FD0C57}" srcOrd="2" destOrd="0" presId="urn:microsoft.com/office/officeart/2018/2/layout/IconLabelList"/>
    <dgm:cxn modelId="{6FF61FC6-73DD-473D-BCFD-5B6DEB427C57}" type="presParOf" srcId="{5D501F8E-841C-4B33-81DA-E7778C73FEC8}" destId="{8D71177B-2DFB-43ED-AB22-BB23D4F46FCF}" srcOrd="3" destOrd="0" presId="urn:microsoft.com/office/officeart/2018/2/layout/IconLabelList"/>
    <dgm:cxn modelId="{CD4E9315-68F9-49D9-BDA9-8756104239C2}" type="presParOf" srcId="{5D501F8E-841C-4B33-81DA-E7778C73FEC8}" destId="{087DCD30-0CEC-44FA-B55C-434C9EF270C8}" srcOrd="4" destOrd="0" presId="urn:microsoft.com/office/officeart/2018/2/layout/IconLabelList"/>
    <dgm:cxn modelId="{AFC67B77-D731-4298-95E7-206E607266BA}" type="presParOf" srcId="{087DCD30-0CEC-44FA-B55C-434C9EF270C8}" destId="{0109A838-C600-4E2B-8D36-96B7B2DBAD28}" srcOrd="0" destOrd="0" presId="urn:microsoft.com/office/officeart/2018/2/layout/IconLabelList"/>
    <dgm:cxn modelId="{530FBD2E-5B68-4EDE-9D73-355FDA97BE12}" type="presParOf" srcId="{087DCD30-0CEC-44FA-B55C-434C9EF270C8}" destId="{CE4955E7-C387-40F0-A9F3-C1D4FA2BB088}" srcOrd="1" destOrd="0" presId="urn:microsoft.com/office/officeart/2018/2/layout/IconLabelList"/>
    <dgm:cxn modelId="{59DFD1E8-1DBB-4BC7-9016-77399EA238F0}" type="presParOf" srcId="{087DCD30-0CEC-44FA-B55C-434C9EF270C8}" destId="{02F70D83-10AA-40DC-8635-ECF8237D7823}" srcOrd="2" destOrd="0" presId="urn:microsoft.com/office/officeart/2018/2/layout/IconLabelList"/>
    <dgm:cxn modelId="{E44A9ABC-06B0-4EB3-A1E5-ECEB0D93D432}" type="presParOf" srcId="{5D501F8E-841C-4B33-81DA-E7778C73FEC8}" destId="{92E94504-09FA-4FD8-9239-3A89D6AE8203}" srcOrd="5" destOrd="0" presId="urn:microsoft.com/office/officeart/2018/2/layout/IconLabelList"/>
    <dgm:cxn modelId="{0B31FDF5-3AB2-4782-B714-CE276310DEE2}" type="presParOf" srcId="{5D501F8E-841C-4B33-81DA-E7778C73FEC8}" destId="{98D18F79-6110-4C24-849E-CD1C0E3EC99B}" srcOrd="6" destOrd="0" presId="urn:microsoft.com/office/officeart/2018/2/layout/IconLabelList"/>
    <dgm:cxn modelId="{4DC1823A-EF62-4D85-8DD1-7B08306A35BB}" type="presParOf" srcId="{98D18F79-6110-4C24-849E-CD1C0E3EC99B}" destId="{96ED191E-118C-42EE-8A4A-DC6182825333}" srcOrd="0" destOrd="0" presId="urn:microsoft.com/office/officeart/2018/2/layout/IconLabelList"/>
    <dgm:cxn modelId="{E1978FD1-C5C8-4866-A2CE-79ED4D4AAE5D}" type="presParOf" srcId="{98D18F79-6110-4C24-849E-CD1C0E3EC99B}" destId="{5EE3E0B8-509B-46E3-9CF7-2B7D17C84FBA}" srcOrd="1" destOrd="0" presId="urn:microsoft.com/office/officeart/2018/2/layout/IconLabelList"/>
    <dgm:cxn modelId="{7F9E879F-8265-4D9B-9999-73E8A1BF4D86}" type="presParOf" srcId="{98D18F79-6110-4C24-849E-CD1C0E3EC99B}" destId="{C5409207-FAB7-41C7-984C-7EFBD9FC605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8A41F6-6A28-48FD-8B0F-D95C3D7C500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E9F3899-1BE9-4D2E-BEAC-7F211A28B6E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Iron and fiber intake recommendations</a:t>
          </a:r>
        </a:p>
      </dgm:t>
    </dgm:pt>
    <dgm:pt modelId="{3FEF76FF-57E6-49C9-A0E9-4D4BDBBE8944}" type="parTrans" cxnId="{E57EDC5A-88E4-42AF-9CFE-E770ED1E2A06}">
      <dgm:prSet/>
      <dgm:spPr/>
      <dgm:t>
        <a:bodyPr/>
        <a:lstStyle/>
        <a:p>
          <a:endParaRPr lang="en-US"/>
        </a:p>
      </dgm:t>
    </dgm:pt>
    <dgm:pt modelId="{FB2247C3-5E8E-4440-B103-34063F535D43}" type="sibTrans" cxnId="{E57EDC5A-88E4-42AF-9CFE-E770ED1E2A06}">
      <dgm:prSet phldrT="01"/>
      <dgm:spPr/>
      <dgm:t>
        <a:bodyPr/>
        <a:lstStyle/>
        <a:p>
          <a:endParaRPr lang="en-US"/>
        </a:p>
      </dgm:t>
    </dgm:pt>
    <dgm:pt modelId="{15D956AF-1248-425D-B21F-B84DFF6BE4F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Growth and kidney health checks</a:t>
          </a:r>
        </a:p>
      </dgm:t>
    </dgm:pt>
    <dgm:pt modelId="{E042D6D8-99A3-4517-9CF6-7B6AB6ABA31D}" type="parTrans" cxnId="{EBDB359F-FC06-4C09-B02F-E9B886C849C3}">
      <dgm:prSet/>
      <dgm:spPr/>
      <dgm:t>
        <a:bodyPr/>
        <a:lstStyle/>
        <a:p>
          <a:endParaRPr lang="en-US"/>
        </a:p>
      </dgm:t>
    </dgm:pt>
    <dgm:pt modelId="{7E31D28E-EEE9-4D4C-8080-0A93FC5DE224}" type="sibTrans" cxnId="{EBDB359F-FC06-4C09-B02F-E9B886C849C3}">
      <dgm:prSet phldrT="02"/>
      <dgm:spPr/>
      <dgm:t>
        <a:bodyPr/>
        <a:lstStyle/>
        <a:p>
          <a:endParaRPr lang="en-US"/>
        </a:p>
      </dgm:t>
    </dgm:pt>
    <dgm:pt modelId="{E72AC85F-16D3-404D-AC0E-BDE30FD2D82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Basal Metabolic Rate (BMR) and carbohydrate requirements</a:t>
          </a:r>
        </a:p>
      </dgm:t>
    </dgm:pt>
    <dgm:pt modelId="{BF42456B-5A4A-4A20-99F7-54B9737C85D0}" type="parTrans" cxnId="{5327169C-04BF-4184-B5EF-4355D6B89746}">
      <dgm:prSet/>
      <dgm:spPr/>
      <dgm:t>
        <a:bodyPr/>
        <a:lstStyle/>
        <a:p>
          <a:endParaRPr lang="en-US"/>
        </a:p>
      </dgm:t>
    </dgm:pt>
    <dgm:pt modelId="{BADED59D-37DF-4DFB-8E3C-F5DA4C6091DF}" type="sibTrans" cxnId="{5327169C-04BF-4184-B5EF-4355D6B89746}">
      <dgm:prSet phldrT="03"/>
      <dgm:spPr/>
      <dgm:t>
        <a:bodyPr/>
        <a:lstStyle/>
        <a:p>
          <a:endParaRPr lang="en-US"/>
        </a:p>
      </dgm:t>
    </dgm:pt>
    <dgm:pt modelId="{C5CE7C32-446A-418E-969E-EBAF44C1255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Menstruation advice and muscle strength evaluation</a:t>
          </a:r>
        </a:p>
      </dgm:t>
    </dgm:pt>
    <dgm:pt modelId="{E265D6F4-E179-434F-8028-6A5CB79C5672}" type="parTrans" cxnId="{26FE4009-43E1-44F4-AA1B-2CFD50838BA4}">
      <dgm:prSet/>
      <dgm:spPr/>
      <dgm:t>
        <a:bodyPr/>
        <a:lstStyle/>
        <a:p>
          <a:endParaRPr lang="en-US"/>
        </a:p>
      </dgm:t>
    </dgm:pt>
    <dgm:pt modelId="{B39B75E8-5404-4F0F-8B1B-511482E7FA39}" type="sibTrans" cxnId="{26FE4009-43E1-44F4-AA1B-2CFD50838BA4}">
      <dgm:prSet phldrT="04"/>
      <dgm:spPr/>
      <dgm:t>
        <a:bodyPr/>
        <a:lstStyle/>
        <a:p>
          <a:endParaRPr lang="en-US"/>
        </a:p>
      </dgm:t>
    </dgm:pt>
    <dgm:pt modelId="{CCADD0C4-7647-402C-B2C5-3F22110355EC}" type="pres">
      <dgm:prSet presAssocID="{BB8A41F6-6A28-48FD-8B0F-D95C3D7C5004}" presName="root" presStyleCnt="0">
        <dgm:presLayoutVars>
          <dgm:dir/>
          <dgm:resizeHandles val="exact"/>
        </dgm:presLayoutVars>
      </dgm:prSet>
      <dgm:spPr/>
    </dgm:pt>
    <dgm:pt modelId="{2CE203C0-7A84-471E-9B60-6F29034C311B}" type="pres">
      <dgm:prSet presAssocID="{3E9F3899-1BE9-4D2E-BEAC-7F211A28B6E2}" presName="compNode" presStyleCnt="0"/>
      <dgm:spPr/>
    </dgm:pt>
    <dgm:pt modelId="{00CFF647-5965-4C05-99B1-868237117A32}" type="pres">
      <dgm:prSet presAssocID="{3E9F3899-1BE9-4D2E-BEAC-7F211A28B6E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1CCF1327-DD04-494D-8F4C-AA5CC03C884D}" type="pres">
      <dgm:prSet presAssocID="{3E9F3899-1BE9-4D2E-BEAC-7F211A28B6E2}" presName="spaceRect" presStyleCnt="0"/>
      <dgm:spPr/>
    </dgm:pt>
    <dgm:pt modelId="{E71E96AE-ED77-42BA-9D0F-43536FBDEC3D}" type="pres">
      <dgm:prSet presAssocID="{3E9F3899-1BE9-4D2E-BEAC-7F211A28B6E2}" presName="textRect" presStyleLbl="revTx" presStyleIdx="0" presStyleCnt="4">
        <dgm:presLayoutVars>
          <dgm:chMax val="1"/>
          <dgm:chPref val="1"/>
        </dgm:presLayoutVars>
      </dgm:prSet>
      <dgm:spPr/>
    </dgm:pt>
    <dgm:pt modelId="{AB354C83-C6BD-4453-B0E0-C1C7772C146E}" type="pres">
      <dgm:prSet presAssocID="{FB2247C3-5E8E-4440-B103-34063F535D43}" presName="sibTrans" presStyleCnt="0"/>
      <dgm:spPr/>
    </dgm:pt>
    <dgm:pt modelId="{41F7027A-AFB4-4800-AB9C-1614B16A5E8D}" type="pres">
      <dgm:prSet presAssocID="{15D956AF-1248-425D-B21F-B84DFF6BE4FC}" presName="compNode" presStyleCnt="0"/>
      <dgm:spPr/>
    </dgm:pt>
    <dgm:pt modelId="{7EB319D8-172F-4427-91F1-F155A664BCD1}" type="pres">
      <dgm:prSet presAssocID="{15D956AF-1248-425D-B21F-B84DFF6BE4F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215A2FAA-8E7A-4126-B8D9-1FF5D5B4384B}" type="pres">
      <dgm:prSet presAssocID="{15D956AF-1248-425D-B21F-B84DFF6BE4FC}" presName="spaceRect" presStyleCnt="0"/>
      <dgm:spPr/>
    </dgm:pt>
    <dgm:pt modelId="{1873D1D9-4BF0-4DE9-B50B-9A9164DA41AC}" type="pres">
      <dgm:prSet presAssocID="{15D956AF-1248-425D-B21F-B84DFF6BE4FC}" presName="textRect" presStyleLbl="revTx" presStyleIdx="1" presStyleCnt="4">
        <dgm:presLayoutVars>
          <dgm:chMax val="1"/>
          <dgm:chPref val="1"/>
        </dgm:presLayoutVars>
      </dgm:prSet>
      <dgm:spPr/>
    </dgm:pt>
    <dgm:pt modelId="{F7D9ABF3-1476-4D6A-8295-9419396FCD2C}" type="pres">
      <dgm:prSet presAssocID="{7E31D28E-EEE9-4D4C-8080-0A93FC5DE224}" presName="sibTrans" presStyleCnt="0"/>
      <dgm:spPr/>
    </dgm:pt>
    <dgm:pt modelId="{FB7B81A9-4044-4AFF-8A32-51715FBF2A9A}" type="pres">
      <dgm:prSet presAssocID="{E72AC85F-16D3-404D-AC0E-BDE30FD2D82F}" presName="compNode" presStyleCnt="0"/>
      <dgm:spPr/>
    </dgm:pt>
    <dgm:pt modelId="{990DB207-DB3D-4A49-A23F-D28B5ED6C3D0}" type="pres">
      <dgm:prSet presAssocID="{E72AC85F-16D3-404D-AC0E-BDE30FD2D82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nut"/>
        </a:ext>
      </dgm:extLst>
    </dgm:pt>
    <dgm:pt modelId="{03AA8E84-A8E9-4E12-8B29-D2D2CC01B0BB}" type="pres">
      <dgm:prSet presAssocID="{E72AC85F-16D3-404D-AC0E-BDE30FD2D82F}" presName="spaceRect" presStyleCnt="0"/>
      <dgm:spPr/>
    </dgm:pt>
    <dgm:pt modelId="{C2E7BCC8-2037-451F-BE1D-7B1D51F5E98D}" type="pres">
      <dgm:prSet presAssocID="{E72AC85F-16D3-404D-AC0E-BDE30FD2D82F}" presName="textRect" presStyleLbl="revTx" presStyleIdx="2" presStyleCnt="4">
        <dgm:presLayoutVars>
          <dgm:chMax val="1"/>
          <dgm:chPref val="1"/>
        </dgm:presLayoutVars>
      </dgm:prSet>
      <dgm:spPr/>
    </dgm:pt>
    <dgm:pt modelId="{DD692830-3D06-4FD9-8213-D57DDCD9CCAF}" type="pres">
      <dgm:prSet presAssocID="{BADED59D-37DF-4DFB-8E3C-F5DA4C6091DF}" presName="sibTrans" presStyleCnt="0"/>
      <dgm:spPr/>
    </dgm:pt>
    <dgm:pt modelId="{09F80136-F08D-49A2-A865-D1982C32D001}" type="pres">
      <dgm:prSet presAssocID="{C5CE7C32-446A-418E-969E-EBAF44C12558}" presName="compNode" presStyleCnt="0"/>
      <dgm:spPr/>
    </dgm:pt>
    <dgm:pt modelId="{44217F50-5877-4F3C-B1AD-410DEE9587BF}" type="pres">
      <dgm:prSet presAssocID="{C5CE7C32-446A-418E-969E-EBAF44C1255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mbbell"/>
        </a:ext>
      </dgm:extLst>
    </dgm:pt>
    <dgm:pt modelId="{2B2B6560-9492-43CE-AB1A-22D9A94FE565}" type="pres">
      <dgm:prSet presAssocID="{C5CE7C32-446A-418E-969E-EBAF44C12558}" presName="spaceRect" presStyleCnt="0"/>
      <dgm:spPr/>
    </dgm:pt>
    <dgm:pt modelId="{4149CFBF-43B1-45E2-BE6B-1FB63B64813A}" type="pres">
      <dgm:prSet presAssocID="{C5CE7C32-446A-418E-969E-EBAF44C1255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6FE4009-43E1-44F4-AA1B-2CFD50838BA4}" srcId="{BB8A41F6-6A28-48FD-8B0F-D95C3D7C5004}" destId="{C5CE7C32-446A-418E-969E-EBAF44C12558}" srcOrd="3" destOrd="0" parTransId="{E265D6F4-E179-434F-8028-6A5CB79C5672}" sibTransId="{B39B75E8-5404-4F0F-8B1B-511482E7FA39}"/>
    <dgm:cxn modelId="{BF2E6927-7F1C-495F-B736-D1F164C635BB}" type="presOf" srcId="{E72AC85F-16D3-404D-AC0E-BDE30FD2D82F}" destId="{C2E7BCC8-2037-451F-BE1D-7B1D51F5E98D}" srcOrd="0" destOrd="0" presId="urn:microsoft.com/office/officeart/2018/2/layout/IconLabelList"/>
    <dgm:cxn modelId="{DE4C0166-9B68-4C7C-AF12-F163D74F07F4}" type="presOf" srcId="{BB8A41F6-6A28-48FD-8B0F-D95C3D7C5004}" destId="{CCADD0C4-7647-402C-B2C5-3F22110355EC}" srcOrd="0" destOrd="0" presId="urn:microsoft.com/office/officeart/2018/2/layout/IconLabelList"/>
    <dgm:cxn modelId="{E57EDC5A-88E4-42AF-9CFE-E770ED1E2A06}" srcId="{BB8A41F6-6A28-48FD-8B0F-D95C3D7C5004}" destId="{3E9F3899-1BE9-4D2E-BEAC-7F211A28B6E2}" srcOrd="0" destOrd="0" parTransId="{3FEF76FF-57E6-49C9-A0E9-4D4BDBBE8944}" sibTransId="{FB2247C3-5E8E-4440-B103-34063F535D43}"/>
    <dgm:cxn modelId="{AA761A93-2043-4FE4-A40D-AF2F3B5D8372}" type="presOf" srcId="{15D956AF-1248-425D-B21F-B84DFF6BE4FC}" destId="{1873D1D9-4BF0-4DE9-B50B-9A9164DA41AC}" srcOrd="0" destOrd="0" presId="urn:microsoft.com/office/officeart/2018/2/layout/IconLabelList"/>
    <dgm:cxn modelId="{5327169C-04BF-4184-B5EF-4355D6B89746}" srcId="{BB8A41F6-6A28-48FD-8B0F-D95C3D7C5004}" destId="{E72AC85F-16D3-404D-AC0E-BDE30FD2D82F}" srcOrd="2" destOrd="0" parTransId="{BF42456B-5A4A-4A20-99F7-54B9737C85D0}" sibTransId="{BADED59D-37DF-4DFB-8E3C-F5DA4C6091DF}"/>
    <dgm:cxn modelId="{EBDB359F-FC06-4C09-B02F-E9B886C849C3}" srcId="{BB8A41F6-6A28-48FD-8B0F-D95C3D7C5004}" destId="{15D956AF-1248-425D-B21F-B84DFF6BE4FC}" srcOrd="1" destOrd="0" parTransId="{E042D6D8-99A3-4517-9CF6-7B6AB6ABA31D}" sibTransId="{7E31D28E-EEE9-4D4C-8080-0A93FC5DE224}"/>
    <dgm:cxn modelId="{D2DDC3C0-0472-40FE-AF78-E9C182273A49}" type="presOf" srcId="{3E9F3899-1BE9-4D2E-BEAC-7F211A28B6E2}" destId="{E71E96AE-ED77-42BA-9D0F-43536FBDEC3D}" srcOrd="0" destOrd="0" presId="urn:microsoft.com/office/officeart/2018/2/layout/IconLabelList"/>
    <dgm:cxn modelId="{370D06FB-1A64-4C4C-B87C-CAB1AB289CFF}" type="presOf" srcId="{C5CE7C32-446A-418E-969E-EBAF44C12558}" destId="{4149CFBF-43B1-45E2-BE6B-1FB63B64813A}" srcOrd="0" destOrd="0" presId="urn:microsoft.com/office/officeart/2018/2/layout/IconLabelList"/>
    <dgm:cxn modelId="{53CE5AC4-68E4-4592-996B-BC8106B9B0C3}" type="presParOf" srcId="{CCADD0C4-7647-402C-B2C5-3F22110355EC}" destId="{2CE203C0-7A84-471E-9B60-6F29034C311B}" srcOrd="0" destOrd="0" presId="urn:microsoft.com/office/officeart/2018/2/layout/IconLabelList"/>
    <dgm:cxn modelId="{4C12AA24-B008-4A0E-8CD3-ADDB74B37580}" type="presParOf" srcId="{2CE203C0-7A84-471E-9B60-6F29034C311B}" destId="{00CFF647-5965-4C05-99B1-868237117A32}" srcOrd="0" destOrd="0" presId="urn:microsoft.com/office/officeart/2018/2/layout/IconLabelList"/>
    <dgm:cxn modelId="{CA2AC472-9F35-49D9-8712-F5B825102F7D}" type="presParOf" srcId="{2CE203C0-7A84-471E-9B60-6F29034C311B}" destId="{1CCF1327-DD04-494D-8F4C-AA5CC03C884D}" srcOrd="1" destOrd="0" presId="urn:microsoft.com/office/officeart/2018/2/layout/IconLabelList"/>
    <dgm:cxn modelId="{20CDDFDC-AA3A-4790-8ECD-8BF139533E15}" type="presParOf" srcId="{2CE203C0-7A84-471E-9B60-6F29034C311B}" destId="{E71E96AE-ED77-42BA-9D0F-43536FBDEC3D}" srcOrd="2" destOrd="0" presId="urn:microsoft.com/office/officeart/2018/2/layout/IconLabelList"/>
    <dgm:cxn modelId="{203986AE-ABCF-4EDA-9E2A-45F52E784325}" type="presParOf" srcId="{CCADD0C4-7647-402C-B2C5-3F22110355EC}" destId="{AB354C83-C6BD-4453-B0E0-C1C7772C146E}" srcOrd="1" destOrd="0" presId="urn:microsoft.com/office/officeart/2018/2/layout/IconLabelList"/>
    <dgm:cxn modelId="{8F57B1D5-9CE8-4219-84EF-498FA59E96B9}" type="presParOf" srcId="{CCADD0C4-7647-402C-B2C5-3F22110355EC}" destId="{41F7027A-AFB4-4800-AB9C-1614B16A5E8D}" srcOrd="2" destOrd="0" presId="urn:microsoft.com/office/officeart/2018/2/layout/IconLabelList"/>
    <dgm:cxn modelId="{36F71C07-5679-4BF0-9374-659214FB7841}" type="presParOf" srcId="{41F7027A-AFB4-4800-AB9C-1614B16A5E8D}" destId="{7EB319D8-172F-4427-91F1-F155A664BCD1}" srcOrd="0" destOrd="0" presId="urn:microsoft.com/office/officeart/2018/2/layout/IconLabelList"/>
    <dgm:cxn modelId="{200A478B-A24E-4456-9B68-3FFC5087C39B}" type="presParOf" srcId="{41F7027A-AFB4-4800-AB9C-1614B16A5E8D}" destId="{215A2FAA-8E7A-4126-B8D9-1FF5D5B4384B}" srcOrd="1" destOrd="0" presId="urn:microsoft.com/office/officeart/2018/2/layout/IconLabelList"/>
    <dgm:cxn modelId="{D85154DF-E02C-4255-8594-D0F7EA177E59}" type="presParOf" srcId="{41F7027A-AFB4-4800-AB9C-1614B16A5E8D}" destId="{1873D1D9-4BF0-4DE9-B50B-9A9164DA41AC}" srcOrd="2" destOrd="0" presId="urn:microsoft.com/office/officeart/2018/2/layout/IconLabelList"/>
    <dgm:cxn modelId="{DFB11BFE-5915-435E-984A-278405FD622E}" type="presParOf" srcId="{CCADD0C4-7647-402C-B2C5-3F22110355EC}" destId="{F7D9ABF3-1476-4D6A-8295-9419396FCD2C}" srcOrd="3" destOrd="0" presId="urn:microsoft.com/office/officeart/2018/2/layout/IconLabelList"/>
    <dgm:cxn modelId="{D2180C9F-DA58-494B-85B1-29CF205A25CE}" type="presParOf" srcId="{CCADD0C4-7647-402C-B2C5-3F22110355EC}" destId="{FB7B81A9-4044-4AFF-8A32-51715FBF2A9A}" srcOrd="4" destOrd="0" presId="urn:microsoft.com/office/officeart/2018/2/layout/IconLabelList"/>
    <dgm:cxn modelId="{5FD2AA10-8221-40AF-8F97-14DB494F4553}" type="presParOf" srcId="{FB7B81A9-4044-4AFF-8A32-51715FBF2A9A}" destId="{990DB207-DB3D-4A49-A23F-D28B5ED6C3D0}" srcOrd="0" destOrd="0" presId="urn:microsoft.com/office/officeart/2018/2/layout/IconLabelList"/>
    <dgm:cxn modelId="{88742E35-670E-4A3E-8617-F8EA010C6C82}" type="presParOf" srcId="{FB7B81A9-4044-4AFF-8A32-51715FBF2A9A}" destId="{03AA8E84-A8E9-4E12-8B29-D2D2CC01B0BB}" srcOrd="1" destOrd="0" presId="urn:microsoft.com/office/officeart/2018/2/layout/IconLabelList"/>
    <dgm:cxn modelId="{69E0954D-CE55-41E0-9C95-95249CB782CE}" type="presParOf" srcId="{FB7B81A9-4044-4AFF-8A32-51715FBF2A9A}" destId="{C2E7BCC8-2037-451F-BE1D-7B1D51F5E98D}" srcOrd="2" destOrd="0" presId="urn:microsoft.com/office/officeart/2018/2/layout/IconLabelList"/>
    <dgm:cxn modelId="{C82737E6-F459-4FBC-A883-72BF97204A5A}" type="presParOf" srcId="{CCADD0C4-7647-402C-B2C5-3F22110355EC}" destId="{DD692830-3D06-4FD9-8213-D57DDCD9CCAF}" srcOrd="5" destOrd="0" presId="urn:microsoft.com/office/officeart/2018/2/layout/IconLabelList"/>
    <dgm:cxn modelId="{F5AAA46B-6907-4C27-87E0-A2B4882E39E3}" type="presParOf" srcId="{CCADD0C4-7647-402C-B2C5-3F22110355EC}" destId="{09F80136-F08D-49A2-A865-D1982C32D001}" srcOrd="6" destOrd="0" presId="urn:microsoft.com/office/officeart/2018/2/layout/IconLabelList"/>
    <dgm:cxn modelId="{1286AC2E-FAB1-40B8-8195-98BA6B28157B}" type="presParOf" srcId="{09F80136-F08D-49A2-A865-D1982C32D001}" destId="{44217F50-5877-4F3C-B1AD-410DEE9587BF}" srcOrd="0" destOrd="0" presId="urn:microsoft.com/office/officeart/2018/2/layout/IconLabelList"/>
    <dgm:cxn modelId="{95F0075D-7029-402D-8D8C-524B58815960}" type="presParOf" srcId="{09F80136-F08D-49A2-A865-D1982C32D001}" destId="{2B2B6560-9492-43CE-AB1A-22D9A94FE565}" srcOrd="1" destOrd="0" presId="urn:microsoft.com/office/officeart/2018/2/layout/IconLabelList"/>
    <dgm:cxn modelId="{FDBC0FA8-3159-4D17-AF76-62E93045AAE6}" type="presParOf" srcId="{09F80136-F08D-49A2-A865-D1982C32D001}" destId="{4149CFBF-43B1-45E2-BE6B-1FB63B64813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98D29F3-2EC4-45A7-830D-8DFC8C87BFA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A0F57C6-2097-4756-A7B1-F95305F6C85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The project was implemented in Python, utilizing standard libraries and adhering to modular design principles. </a:t>
          </a:r>
        </a:p>
      </dgm:t>
    </dgm:pt>
    <dgm:pt modelId="{ADE9C0A6-D07B-4EA5-AC9D-9B5AD234CD18}" type="parTrans" cxnId="{4ED1FE58-D9FB-4CAE-A0B2-8220BE4FFA4D}">
      <dgm:prSet/>
      <dgm:spPr/>
      <dgm:t>
        <a:bodyPr/>
        <a:lstStyle/>
        <a:p>
          <a:endParaRPr lang="en-US"/>
        </a:p>
      </dgm:t>
    </dgm:pt>
    <dgm:pt modelId="{F8230086-37DA-42C3-A33F-957D5E006239}" type="sibTrans" cxnId="{4ED1FE58-D9FB-4CAE-A0B2-8220BE4FFA4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148D591-7AF0-4EB8-AD13-AA85DDD9E76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Each function is independent and follows a clear, logical structure to enhance readability and maintainability.</a:t>
          </a:r>
        </a:p>
      </dgm:t>
    </dgm:pt>
    <dgm:pt modelId="{05BBCED5-D8D6-4678-9693-A5BE24C89404}" type="parTrans" cxnId="{2853FB55-83E2-4D67-9496-EA1A45B10031}">
      <dgm:prSet/>
      <dgm:spPr/>
      <dgm:t>
        <a:bodyPr/>
        <a:lstStyle/>
        <a:p>
          <a:endParaRPr lang="en-US"/>
        </a:p>
      </dgm:t>
    </dgm:pt>
    <dgm:pt modelId="{0B98EE1F-B5E0-4957-B4C6-4E66EDB65D5F}" type="sibTrans" cxnId="{2853FB55-83E2-4D67-9496-EA1A45B10031}">
      <dgm:prSet/>
      <dgm:spPr/>
      <dgm:t>
        <a:bodyPr/>
        <a:lstStyle/>
        <a:p>
          <a:endParaRPr lang="en-US"/>
        </a:p>
      </dgm:t>
    </dgm:pt>
    <dgm:pt modelId="{256A437C-354B-4094-973E-925BAAA57994}" type="pres">
      <dgm:prSet presAssocID="{298D29F3-2EC4-45A7-830D-8DFC8C87BFAE}" presName="root" presStyleCnt="0">
        <dgm:presLayoutVars>
          <dgm:dir/>
          <dgm:resizeHandles val="exact"/>
        </dgm:presLayoutVars>
      </dgm:prSet>
      <dgm:spPr/>
    </dgm:pt>
    <dgm:pt modelId="{DFD3A67E-5124-475D-A789-8DD1C821B5F6}" type="pres">
      <dgm:prSet presAssocID="{298D29F3-2EC4-45A7-830D-8DFC8C87BFAE}" presName="container" presStyleCnt="0">
        <dgm:presLayoutVars>
          <dgm:dir/>
          <dgm:resizeHandles val="exact"/>
        </dgm:presLayoutVars>
      </dgm:prSet>
      <dgm:spPr/>
    </dgm:pt>
    <dgm:pt modelId="{2360E2A7-E9B2-4128-B443-2F32107AB48C}" type="pres">
      <dgm:prSet presAssocID="{DA0F57C6-2097-4756-A7B1-F95305F6C852}" presName="compNode" presStyleCnt="0"/>
      <dgm:spPr/>
    </dgm:pt>
    <dgm:pt modelId="{29FA3F8D-94B9-40E9-A777-D6676E0ABA19}" type="pres">
      <dgm:prSet presAssocID="{DA0F57C6-2097-4756-A7B1-F95305F6C852}" presName="iconBgRect" presStyleLbl="bgShp" presStyleIdx="0" presStyleCnt="2"/>
      <dgm:spPr/>
    </dgm:pt>
    <dgm:pt modelId="{F9336F0E-7105-4E58-9A3A-AB6FD5B169B0}" type="pres">
      <dgm:prSet presAssocID="{DA0F57C6-2097-4756-A7B1-F95305F6C85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7014A46-3C7B-4342-AE4B-CDF517CD8BDB}" type="pres">
      <dgm:prSet presAssocID="{DA0F57C6-2097-4756-A7B1-F95305F6C852}" presName="spaceRect" presStyleCnt="0"/>
      <dgm:spPr/>
    </dgm:pt>
    <dgm:pt modelId="{AC5F3C94-3D49-4812-B250-3E35FE03055C}" type="pres">
      <dgm:prSet presAssocID="{DA0F57C6-2097-4756-A7B1-F95305F6C852}" presName="textRect" presStyleLbl="revTx" presStyleIdx="0" presStyleCnt="2">
        <dgm:presLayoutVars>
          <dgm:chMax val="1"/>
          <dgm:chPref val="1"/>
        </dgm:presLayoutVars>
      </dgm:prSet>
      <dgm:spPr/>
    </dgm:pt>
    <dgm:pt modelId="{C63180AD-56CB-4BBB-9167-0F4B78C242F0}" type="pres">
      <dgm:prSet presAssocID="{F8230086-37DA-42C3-A33F-957D5E006239}" presName="sibTrans" presStyleLbl="sibTrans2D1" presStyleIdx="0" presStyleCnt="0"/>
      <dgm:spPr/>
    </dgm:pt>
    <dgm:pt modelId="{E948E04E-B87D-4304-92F0-09BF34FCD854}" type="pres">
      <dgm:prSet presAssocID="{0148D591-7AF0-4EB8-AD13-AA85DDD9E760}" presName="compNode" presStyleCnt="0"/>
      <dgm:spPr/>
    </dgm:pt>
    <dgm:pt modelId="{D161816D-EABA-4EEF-90F3-A3AF5A19EABD}" type="pres">
      <dgm:prSet presAssocID="{0148D591-7AF0-4EB8-AD13-AA85DDD9E760}" presName="iconBgRect" presStyleLbl="bgShp" presStyleIdx="1" presStyleCnt="2"/>
      <dgm:spPr/>
    </dgm:pt>
    <dgm:pt modelId="{443E59DA-3490-44DC-B9F2-80DA88B5EC35}" type="pres">
      <dgm:prSet presAssocID="{0148D591-7AF0-4EB8-AD13-AA85DDD9E76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72E6D8D2-AA40-49AD-A690-7D1D609379C2}" type="pres">
      <dgm:prSet presAssocID="{0148D591-7AF0-4EB8-AD13-AA85DDD9E760}" presName="spaceRect" presStyleCnt="0"/>
      <dgm:spPr/>
    </dgm:pt>
    <dgm:pt modelId="{85E51D35-05CE-4121-A9DB-DCEFAB16B203}" type="pres">
      <dgm:prSet presAssocID="{0148D591-7AF0-4EB8-AD13-AA85DDD9E76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853FB55-83E2-4D67-9496-EA1A45B10031}" srcId="{298D29F3-2EC4-45A7-830D-8DFC8C87BFAE}" destId="{0148D591-7AF0-4EB8-AD13-AA85DDD9E760}" srcOrd="1" destOrd="0" parTransId="{05BBCED5-D8D6-4678-9693-A5BE24C89404}" sibTransId="{0B98EE1F-B5E0-4957-B4C6-4E66EDB65D5F}"/>
    <dgm:cxn modelId="{4ED1FE58-D9FB-4CAE-A0B2-8220BE4FFA4D}" srcId="{298D29F3-2EC4-45A7-830D-8DFC8C87BFAE}" destId="{DA0F57C6-2097-4756-A7B1-F95305F6C852}" srcOrd="0" destOrd="0" parTransId="{ADE9C0A6-D07B-4EA5-AC9D-9B5AD234CD18}" sibTransId="{F8230086-37DA-42C3-A33F-957D5E006239}"/>
    <dgm:cxn modelId="{C2DC28B8-1D88-4C5B-B53C-4274E875D1A3}" type="presOf" srcId="{298D29F3-2EC4-45A7-830D-8DFC8C87BFAE}" destId="{256A437C-354B-4094-973E-925BAAA57994}" srcOrd="0" destOrd="0" presId="urn:microsoft.com/office/officeart/2018/2/layout/IconCircleList"/>
    <dgm:cxn modelId="{0FB354BA-9D0D-4DD6-819F-158363CED0E0}" type="presOf" srcId="{DA0F57C6-2097-4756-A7B1-F95305F6C852}" destId="{AC5F3C94-3D49-4812-B250-3E35FE03055C}" srcOrd="0" destOrd="0" presId="urn:microsoft.com/office/officeart/2018/2/layout/IconCircleList"/>
    <dgm:cxn modelId="{8700E4C3-E79A-41C9-889E-EE9D10E7FDBF}" type="presOf" srcId="{0148D591-7AF0-4EB8-AD13-AA85DDD9E760}" destId="{85E51D35-05CE-4121-A9DB-DCEFAB16B203}" srcOrd="0" destOrd="0" presId="urn:microsoft.com/office/officeart/2018/2/layout/IconCircleList"/>
    <dgm:cxn modelId="{B01C5DFD-4044-43E6-84AD-CFF2F466CA7A}" type="presOf" srcId="{F8230086-37DA-42C3-A33F-957D5E006239}" destId="{C63180AD-56CB-4BBB-9167-0F4B78C242F0}" srcOrd="0" destOrd="0" presId="urn:microsoft.com/office/officeart/2018/2/layout/IconCircleList"/>
    <dgm:cxn modelId="{50D5A0E4-2385-40A0-AD73-9A183FBCE3D5}" type="presParOf" srcId="{256A437C-354B-4094-973E-925BAAA57994}" destId="{DFD3A67E-5124-475D-A789-8DD1C821B5F6}" srcOrd="0" destOrd="0" presId="urn:microsoft.com/office/officeart/2018/2/layout/IconCircleList"/>
    <dgm:cxn modelId="{CA654792-2735-40BD-AA97-7D76B8454017}" type="presParOf" srcId="{DFD3A67E-5124-475D-A789-8DD1C821B5F6}" destId="{2360E2A7-E9B2-4128-B443-2F32107AB48C}" srcOrd="0" destOrd="0" presId="urn:microsoft.com/office/officeart/2018/2/layout/IconCircleList"/>
    <dgm:cxn modelId="{EEE4FF07-6C2C-4E53-821E-202E05104879}" type="presParOf" srcId="{2360E2A7-E9B2-4128-B443-2F32107AB48C}" destId="{29FA3F8D-94B9-40E9-A777-D6676E0ABA19}" srcOrd="0" destOrd="0" presId="urn:microsoft.com/office/officeart/2018/2/layout/IconCircleList"/>
    <dgm:cxn modelId="{89D79DC0-EDD1-4731-B6F7-D7FF31145D92}" type="presParOf" srcId="{2360E2A7-E9B2-4128-B443-2F32107AB48C}" destId="{F9336F0E-7105-4E58-9A3A-AB6FD5B169B0}" srcOrd="1" destOrd="0" presId="urn:microsoft.com/office/officeart/2018/2/layout/IconCircleList"/>
    <dgm:cxn modelId="{53D5D4D8-6A6E-48E4-9CC0-DDDBCC8C41A6}" type="presParOf" srcId="{2360E2A7-E9B2-4128-B443-2F32107AB48C}" destId="{C7014A46-3C7B-4342-AE4B-CDF517CD8BDB}" srcOrd="2" destOrd="0" presId="urn:microsoft.com/office/officeart/2018/2/layout/IconCircleList"/>
    <dgm:cxn modelId="{E5B68D93-8560-41B8-9238-54CF76A00A26}" type="presParOf" srcId="{2360E2A7-E9B2-4128-B443-2F32107AB48C}" destId="{AC5F3C94-3D49-4812-B250-3E35FE03055C}" srcOrd="3" destOrd="0" presId="urn:microsoft.com/office/officeart/2018/2/layout/IconCircleList"/>
    <dgm:cxn modelId="{65710D31-C2F7-4D7A-A9A8-D8D3C62F3DBE}" type="presParOf" srcId="{DFD3A67E-5124-475D-A789-8DD1C821B5F6}" destId="{C63180AD-56CB-4BBB-9167-0F4B78C242F0}" srcOrd="1" destOrd="0" presId="urn:microsoft.com/office/officeart/2018/2/layout/IconCircleList"/>
    <dgm:cxn modelId="{142D6CE3-29A4-48B1-8695-C47EC413C044}" type="presParOf" srcId="{DFD3A67E-5124-475D-A789-8DD1C821B5F6}" destId="{E948E04E-B87D-4304-92F0-09BF34FCD854}" srcOrd="2" destOrd="0" presId="urn:microsoft.com/office/officeart/2018/2/layout/IconCircleList"/>
    <dgm:cxn modelId="{6D6441D6-12A2-4AAF-812D-3AF64234C14B}" type="presParOf" srcId="{E948E04E-B87D-4304-92F0-09BF34FCD854}" destId="{D161816D-EABA-4EEF-90F3-A3AF5A19EABD}" srcOrd="0" destOrd="0" presId="urn:microsoft.com/office/officeart/2018/2/layout/IconCircleList"/>
    <dgm:cxn modelId="{8752AB03-12E8-4D44-B414-F5A8F0A45595}" type="presParOf" srcId="{E948E04E-B87D-4304-92F0-09BF34FCD854}" destId="{443E59DA-3490-44DC-B9F2-80DA88B5EC35}" srcOrd="1" destOrd="0" presId="urn:microsoft.com/office/officeart/2018/2/layout/IconCircleList"/>
    <dgm:cxn modelId="{531FD22D-5DE1-403C-B7B9-380538FB6E1F}" type="presParOf" srcId="{E948E04E-B87D-4304-92F0-09BF34FCD854}" destId="{72E6D8D2-AA40-49AD-A690-7D1D609379C2}" srcOrd="2" destOrd="0" presId="urn:microsoft.com/office/officeart/2018/2/layout/IconCircleList"/>
    <dgm:cxn modelId="{1E778A76-45DC-4E20-BFA2-52FD3D997A76}" type="presParOf" srcId="{E948E04E-B87D-4304-92F0-09BF34FCD854}" destId="{85E51D35-05CE-4121-A9DB-DCEFAB16B20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9984A82-0487-45C8-8C40-E501DC3199FB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A50E89E-F4F1-4311-A733-CC760436F03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/>
            <a:t>Educational Purposes</a:t>
          </a:r>
          <a:endParaRPr lang="en-US" dirty="0"/>
        </a:p>
      </dgm:t>
    </dgm:pt>
    <dgm:pt modelId="{C17C1D97-E09A-4C33-8D5C-4665F3FA5E13}" type="parTrans" cxnId="{B9AA7FA4-FC3A-40A3-ABF8-CA42054887A8}">
      <dgm:prSet/>
      <dgm:spPr/>
      <dgm:t>
        <a:bodyPr/>
        <a:lstStyle/>
        <a:p>
          <a:endParaRPr lang="en-US"/>
        </a:p>
      </dgm:t>
    </dgm:pt>
    <dgm:pt modelId="{89085E65-C588-4AFA-98A1-E795894EC01E}" type="sibTrans" cxnId="{B9AA7FA4-FC3A-40A3-ABF8-CA42054887A8}">
      <dgm:prSet/>
      <dgm:spPr/>
      <dgm:t>
        <a:bodyPr/>
        <a:lstStyle/>
        <a:p>
          <a:endParaRPr lang="en-US"/>
        </a:p>
      </dgm:t>
    </dgm:pt>
    <dgm:pt modelId="{F57E53F5-5950-48EB-BE32-E160DAE26D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mathematical tools can aid students in solving complex problems, learning programming, and understanding algorithms.</a:t>
          </a:r>
        </a:p>
      </dgm:t>
    </dgm:pt>
    <dgm:pt modelId="{9E5B27DC-7CC4-4078-BA84-7A9FEE3073BA}" type="parTrans" cxnId="{261EF07C-3C76-42F9-B41B-DC3D4F7C736F}">
      <dgm:prSet/>
      <dgm:spPr/>
      <dgm:t>
        <a:bodyPr/>
        <a:lstStyle/>
        <a:p>
          <a:endParaRPr lang="en-US"/>
        </a:p>
      </dgm:t>
    </dgm:pt>
    <dgm:pt modelId="{3E4F96FF-8530-46B9-9D5D-453FE1B664F2}" type="sibTrans" cxnId="{261EF07C-3C76-42F9-B41B-DC3D4F7C736F}">
      <dgm:prSet/>
      <dgm:spPr/>
      <dgm:t>
        <a:bodyPr/>
        <a:lstStyle/>
        <a:p>
          <a:endParaRPr lang="en-US"/>
        </a:p>
      </dgm:t>
    </dgm:pt>
    <dgm:pt modelId="{EB721780-ACFA-47CD-B81D-CFD561428AB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/>
            <a:t>Healthcare Applications</a:t>
          </a:r>
          <a:endParaRPr lang="en-US" dirty="0"/>
        </a:p>
      </dgm:t>
    </dgm:pt>
    <dgm:pt modelId="{EA3273CA-AB2F-4C63-9FF8-687D7CCB8694}" type="parTrans" cxnId="{988A27FF-5217-447C-A7F8-DBE6C8A0553A}">
      <dgm:prSet/>
      <dgm:spPr/>
      <dgm:t>
        <a:bodyPr/>
        <a:lstStyle/>
        <a:p>
          <a:endParaRPr lang="en-US"/>
        </a:p>
      </dgm:t>
    </dgm:pt>
    <dgm:pt modelId="{6D922964-1BE2-40B8-B48F-D998BFBB78C2}" type="sibTrans" cxnId="{988A27FF-5217-447C-A7F8-DBE6C8A0553A}">
      <dgm:prSet/>
      <dgm:spPr/>
      <dgm:t>
        <a:bodyPr/>
        <a:lstStyle/>
        <a:p>
          <a:endParaRPr lang="en-US"/>
        </a:p>
      </dgm:t>
    </dgm:pt>
    <dgm:pt modelId="{64A74D5F-5E4F-4099-BBBA-56D19864FD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medical functions provide an accessible resource for tracking health metrics and offering preliminary health advice.</a:t>
          </a:r>
        </a:p>
      </dgm:t>
    </dgm:pt>
    <dgm:pt modelId="{61761C6A-31D0-4BD1-A2B1-C9A8EB063151}" type="parTrans" cxnId="{F1E393BB-E758-4690-8E9A-01E27B5C0C50}">
      <dgm:prSet/>
      <dgm:spPr/>
      <dgm:t>
        <a:bodyPr/>
        <a:lstStyle/>
        <a:p>
          <a:endParaRPr lang="en-US"/>
        </a:p>
      </dgm:t>
    </dgm:pt>
    <dgm:pt modelId="{A8DB0981-60E0-41DD-BB0F-E73ED6A9B8D2}" type="sibTrans" cxnId="{F1E393BB-E758-4690-8E9A-01E27B5C0C50}">
      <dgm:prSet/>
      <dgm:spPr/>
      <dgm:t>
        <a:bodyPr/>
        <a:lstStyle/>
        <a:p>
          <a:endParaRPr lang="en-US"/>
        </a:p>
      </dgm:t>
    </dgm:pt>
    <dgm:pt modelId="{A9C77F2C-257E-43C0-9FA6-975BBEEBE159}" type="pres">
      <dgm:prSet presAssocID="{D9984A82-0487-45C8-8C40-E501DC3199FB}" presName="root" presStyleCnt="0">
        <dgm:presLayoutVars>
          <dgm:dir/>
          <dgm:resizeHandles val="exact"/>
        </dgm:presLayoutVars>
      </dgm:prSet>
      <dgm:spPr/>
    </dgm:pt>
    <dgm:pt modelId="{C538A783-D599-468D-927F-B0D2C9815B2B}" type="pres">
      <dgm:prSet presAssocID="{CA50E89E-F4F1-4311-A733-CC760436F03D}" presName="compNode" presStyleCnt="0"/>
      <dgm:spPr/>
    </dgm:pt>
    <dgm:pt modelId="{23250254-6C56-430D-BB4D-CFF6AB906D59}" type="pres">
      <dgm:prSet presAssocID="{CA50E89E-F4F1-4311-A733-CC760436F03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96D32497-44A1-4C18-A736-FA06C151DCF5}" type="pres">
      <dgm:prSet presAssocID="{CA50E89E-F4F1-4311-A733-CC760436F03D}" presName="iconSpace" presStyleCnt="0"/>
      <dgm:spPr/>
    </dgm:pt>
    <dgm:pt modelId="{3293FB28-4ABB-4548-9657-6C3D07259539}" type="pres">
      <dgm:prSet presAssocID="{CA50E89E-F4F1-4311-A733-CC760436F03D}" presName="parTx" presStyleLbl="revTx" presStyleIdx="0" presStyleCnt="4">
        <dgm:presLayoutVars>
          <dgm:chMax val="0"/>
          <dgm:chPref val="0"/>
        </dgm:presLayoutVars>
      </dgm:prSet>
      <dgm:spPr/>
    </dgm:pt>
    <dgm:pt modelId="{D60EB9BF-A50F-4EFC-AF2B-857754C64407}" type="pres">
      <dgm:prSet presAssocID="{CA50E89E-F4F1-4311-A733-CC760436F03D}" presName="txSpace" presStyleCnt="0"/>
      <dgm:spPr/>
    </dgm:pt>
    <dgm:pt modelId="{1C94BB18-950F-4C0C-BF8F-F9D40133AF65}" type="pres">
      <dgm:prSet presAssocID="{CA50E89E-F4F1-4311-A733-CC760436F03D}" presName="desTx" presStyleLbl="revTx" presStyleIdx="1" presStyleCnt="4">
        <dgm:presLayoutVars/>
      </dgm:prSet>
      <dgm:spPr/>
    </dgm:pt>
    <dgm:pt modelId="{02CD31DF-0BDA-4DB9-BAF9-7B8C044F30DA}" type="pres">
      <dgm:prSet presAssocID="{89085E65-C588-4AFA-98A1-E795894EC01E}" presName="sibTrans" presStyleCnt="0"/>
      <dgm:spPr/>
    </dgm:pt>
    <dgm:pt modelId="{73C858DA-1ABE-48AD-AF2B-92B7893788FB}" type="pres">
      <dgm:prSet presAssocID="{EB721780-ACFA-47CD-B81D-CFD561428AB8}" presName="compNode" presStyleCnt="0"/>
      <dgm:spPr/>
    </dgm:pt>
    <dgm:pt modelId="{4CC58635-0243-4D51-BD26-3C2B47AA1F55}" type="pres">
      <dgm:prSet presAssocID="{EB721780-ACFA-47CD-B81D-CFD561428AB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ACC80C4A-18BE-4BB7-8089-43381005A07E}" type="pres">
      <dgm:prSet presAssocID="{EB721780-ACFA-47CD-B81D-CFD561428AB8}" presName="iconSpace" presStyleCnt="0"/>
      <dgm:spPr/>
    </dgm:pt>
    <dgm:pt modelId="{F87C9E4B-F53E-482A-BF50-75B29C3F6CA2}" type="pres">
      <dgm:prSet presAssocID="{EB721780-ACFA-47CD-B81D-CFD561428AB8}" presName="parTx" presStyleLbl="revTx" presStyleIdx="2" presStyleCnt="4">
        <dgm:presLayoutVars>
          <dgm:chMax val="0"/>
          <dgm:chPref val="0"/>
        </dgm:presLayoutVars>
      </dgm:prSet>
      <dgm:spPr/>
    </dgm:pt>
    <dgm:pt modelId="{2083232C-B0C1-4464-8B35-F4D41E5DBFA0}" type="pres">
      <dgm:prSet presAssocID="{EB721780-ACFA-47CD-B81D-CFD561428AB8}" presName="txSpace" presStyleCnt="0"/>
      <dgm:spPr/>
    </dgm:pt>
    <dgm:pt modelId="{239E2DAD-1F92-436D-AACB-0FE779B36A8D}" type="pres">
      <dgm:prSet presAssocID="{EB721780-ACFA-47CD-B81D-CFD561428AB8}" presName="desTx" presStyleLbl="revTx" presStyleIdx="3" presStyleCnt="4">
        <dgm:presLayoutVars/>
      </dgm:prSet>
      <dgm:spPr/>
    </dgm:pt>
  </dgm:ptLst>
  <dgm:cxnLst>
    <dgm:cxn modelId="{91F62625-85C0-4AB7-8965-2FC49F76350D}" type="presOf" srcId="{F57E53F5-5950-48EB-BE32-E160DAE26D6C}" destId="{1C94BB18-950F-4C0C-BF8F-F9D40133AF65}" srcOrd="0" destOrd="0" presId="urn:microsoft.com/office/officeart/2018/5/layout/CenteredIconLabelDescriptionList"/>
    <dgm:cxn modelId="{0CA34933-6736-40E7-9072-ACCBB99D5CBF}" type="presOf" srcId="{D9984A82-0487-45C8-8C40-E501DC3199FB}" destId="{A9C77F2C-257E-43C0-9FA6-975BBEEBE159}" srcOrd="0" destOrd="0" presId="urn:microsoft.com/office/officeart/2018/5/layout/CenteredIconLabelDescriptionList"/>
    <dgm:cxn modelId="{E233FE66-D1F6-41A6-B055-B72E92CA185B}" type="presOf" srcId="{CA50E89E-F4F1-4311-A733-CC760436F03D}" destId="{3293FB28-4ABB-4548-9657-6C3D07259539}" srcOrd="0" destOrd="0" presId="urn:microsoft.com/office/officeart/2018/5/layout/CenteredIconLabelDescriptionList"/>
    <dgm:cxn modelId="{261EF07C-3C76-42F9-B41B-DC3D4F7C736F}" srcId="{CA50E89E-F4F1-4311-A733-CC760436F03D}" destId="{F57E53F5-5950-48EB-BE32-E160DAE26D6C}" srcOrd="0" destOrd="0" parTransId="{9E5B27DC-7CC4-4078-BA84-7A9FEE3073BA}" sibTransId="{3E4F96FF-8530-46B9-9D5D-453FE1B664F2}"/>
    <dgm:cxn modelId="{02B72D7D-E9D6-44E8-8A7C-79F5D78C09DC}" type="presOf" srcId="{64A74D5F-5E4F-4099-BBBA-56D19864FD42}" destId="{239E2DAD-1F92-436D-AACB-0FE779B36A8D}" srcOrd="0" destOrd="0" presId="urn:microsoft.com/office/officeart/2018/5/layout/CenteredIconLabelDescriptionList"/>
    <dgm:cxn modelId="{0F87D07D-6B93-460C-9329-4B568318A596}" type="presOf" srcId="{EB721780-ACFA-47CD-B81D-CFD561428AB8}" destId="{F87C9E4B-F53E-482A-BF50-75B29C3F6CA2}" srcOrd="0" destOrd="0" presId="urn:microsoft.com/office/officeart/2018/5/layout/CenteredIconLabelDescriptionList"/>
    <dgm:cxn modelId="{B9AA7FA4-FC3A-40A3-ABF8-CA42054887A8}" srcId="{D9984A82-0487-45C8-8C40-E501DC3199FB}" destId="{CA50E89E-F4F1-4311-A733-CC760436F03D}" srcOrd="0" destOrd="0" parTransId="{C17C1D97-E09A-4C33-8D5C-4665F3FA5E13}" sibTransId="{89085E65-C588-4AFA-98A1-E795894EC01E}"/>
    <dgm:cxn modelId="{F1E393BB-E758-4690-8E9A-01E27B5C0C50}" srcId="{EB721780-ACFA-47CD-B81D-CFD561428AB8}" destId="{64A74D5F-5E4F-4099-BBBA-56D19864FD42}" srcOrd="0" destOrd="0" parTransId="{61761C6A-31D0-4BD1-A2B1-C9A8EB063151}" sibTransId="{A8DB0981-60E0-41DD-BB0F-E73ED6A9B8D2}"/>
    <dgm:cxn modelId="{988A27FF-5217-447C-A7F8-DBE6C8A0553A}" srcId="{D9984A82-0487-45C8-8C40-E501DC3199FB}" destId="{EB721780-ACFA-47CD-B81D-CFD561428AB8}" srcOrd="1" destOrd="0" parTransId="{EA3273CA-AB2F-4C63-9FF8-687D7CCB8694}" sibTransId="{6D922964-1BE2-40B8-B48F-D998BFBB78C2}"/>
    <dgm:cxn modelId="{888B5B11-6369-4D0C-953B-BFC4BBABF403}" type="presParOf" srcId="{A9C77F2C-257E-43C0-9FA6-975BBEEBE159}" destId="{C538A783-D599-468D-927F-B0D2C9815B2B}" srcOrd="0" destOrd="0" presId="urn:microsoft.com/office/officeart/2018/5/layout/CenteredIconLabelDescriptionList"/>
    <dgm:cxn modelId="{624EF31F-1803-4875-99A6-35772A035D2A}" type="presParOf" srcId="{C538A783-D599-468D-927F-B0D2C9815B2B}" destId="{23250254-6C56-430D-BB4D-CFF6AB906D59}" srcOrd="0" destOrd="0" presId="urn:microsoft.com/office/officeart/2018/5/layout/CenteredIconLabelDescriptionList"/>
    <dgm:cxn modelId="{0B1793AE-CDF7-4906-B498-B7FBBB1B42A7}" type="presParOf" srcId="{C538A783-D599-468D-927F-B0D2C9815B2B}" destId="{96D32497-44A1-4C18-A736-FA06C151DCF5}" srcOrd="1" destOrd="0" presId="urn:microsoft.com/office/officeart/2018/5/layout/CenteredIconLabelDescriptionList"/>
    <dgm:cxn modelId="{E9C4FE82-6EA7-4A0A-85E7-6C0D192C2ED8}" type="presParOf" srcId="{C538A783-D599-468D-927F-B0D2C9815B2B}" destId="{3293FB28-4ABB-4548-9657-6C3D07259539}" srcOrd="2" destOrd="0" presId="urn:microsoft.com/office/officeart/2018/5/layout/CenteredIconLabelDescriptionList"/>
    <dgm:cxn modelId="{F8E2FAE5-9872-4253-AAA8-9D119AD23C2B}" type="presParOf" srcId="{C538A783-D599-468D-927F-B0D2C9815B2B}" destId="{D60EB9BF-A50F-4EFC-AF2B-857754C64407}" srcOrd="3" destOrd="0" presId="urn:microsoft.com/office/officeart/2018/5/layout/CenteredIconLabelDescriptionList"/>
    <dgm:cxn modelId="{F54A6D96-3F81-4761-80A3-279A2624147C}" type="presParOf" srcId="{C538A783-D599-468D-927F-B0D2C9815B2B}" destId="{1C94BB18-950F-4C0C-BF8F-F9D40133AF65}" srcOrd="4" destOrd="0" presId="urn:microsoft.com/office/officeart/2018/5/layout/CenteredIconLabelDescriptionList"/>
    <dgm:cxn modelId="{D9A5533E-7872-4E7B-93AB-DBA514B31162}" type="presParOf" srcId="{A9C77F2C-257E-43C0-9FA6-975BBEEBE159}" destId="{02CD31DF-0BDA-4DB9-BAF9-7B8C044F30DA}" srcOrd="1" destOrd="0" presId="urn:microsoft.com/office/officeart/2018/5/layout/CenteredIconLabelDescriptionList"/>
    <dgm:cxn modelId="{3AFA2A7A-CD34-4757-A1F1-F4F3D480AD38}" type="presParOf" srcId="{A9C77F2C-257E-43C0-9FA6-975BBEEBE159}" destId="{73C858DA-1ABE-48AD-AF2B-92B7893788FB}" srcOrd="2" destOrd="0" presId="urn:microsoft.com/office/officeart/2018/5/layout/CenteredIconLabelDescriptionList"/>
    <dgm:cxn modelId="{CD354F2A-9D3F-45C9-8226-FFE456A4D488}" type="presParOf" srcId="{73C858DA-1ABE-48AD-AF2B-92B7893788FB}" destId="{4CC58635-0243-4D51-BD26-3C2B47AA1F55}" srcOrd="0" destOrd="0" presId="urn:microsoft.com/office/officeart/2018/5/layout/CenteredIconLabelDescriptionList"/>
    <dgm:cxn modelId="{6D83934E-F692-434F-901A-A4C6BA1518E7}" type="presParOf" srcId="{73C858DA-1ABE-48AD-AF2B-92B7893788FB}" destId="{ACC80C4A-18BE-4BB7-8089-43381005A07E}" srcOrd="1" destOrd="0" presId="urn:microsoft.com/office/officeart/2018/5/layout/CenteredIconLabelDescriptionList"/>
    <dgm:cxn modelId="{F9D4EC16-2358-454D-B661-05CED819D8E2}" type="presParOf" srcId="{73C858DA-1ABE-48AD-AF2B-92B7893788FB}" destId="{F87C9E4B-F53E-482A-BF50-75B29C3F6CA2}" srcOrd="2" destOrd="0" presId="urn:microsoft.com/office/officeart/2018/5/layout/CenteredIconLabelDescriptionList"/>
    <dgm:cxn modelId="{FB482699-D3FD-4299-A6D5-18E8DAFCF3B1}" type="presParOf" srcId="{73C858DA-1ABE-48AD-AF2B-92B7893788FB}" destId="{2083232C-B0C1-4464-8B35-F4D41E5DBFA0}" srcOrd="3" destOrd="0" presId="urn:microsoft.com/office/officeart/2018/5/layout/CenteredIconLabelDescriptionList"/>
    <dgm:cxn modelId="{64DF318F-4C5B-4AA6-91D2-2AAB6C3D01E0}" type="presParOf" srcId="{73C858DA-1ABE-48AD-AF2B-92B7893788FB}" destId="{239E2DAD-1F92-436D-AACB-0FE779B36A8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A10983-440D-4F5F-8E0D-0BBF8C2663F5}">
      <dsp:nvSpPr>
        <dsp:cNvPr id="0" name=""/>
        <dsp:cNvSpPr/>
      </dsp:nvSpPr>
      <dsp:spPr>
        <a:xfrm>
          <a:off x="1096328" y="1148508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94DD4B-A202-447B-A804-A90951F26626}">
      <dsp:nvSpPr>
        <dsp:cNvPr id="0" name=""/>
        <dsp:cNvSpPr/>
      </dsp:nvSpPr>
      <dsp:spPr>
        <a:xfrm>
          <a:off x="601328" y="222857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Palindrome detection</a:t>
          </a:r>
        </a:p>
      </dsp:txBody>
      <dsp:txXfrm>
        <a:off x="601328" y="2228579"/>
        <a:ext cx="1800000" cy="720000"/>
      </dsp:txXfrm>
    </dsp:sp>
    <dsp:sp modelId="{15A2BA5C-3EA1-4285-8B39-53EB01B073B0}">
      <dsp:nvSpPr>
        <dsp:cNvPr id="0" name=""/>
        <dsp:cNvSpPr/>
      </dsp:nvSpPr>
      <dsp:spPr>
        <a:xfrm>
          <a:off x="3211328" y="1148508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E5FFB1-114B-4865-AD55-D4B8A241CB08}">
      <dsp:nvSpPr>
        <dsp:cNvPr id="0" name=""/>
        <dsp:cNvSpPr/>
      </dsp:nvSpPr>
      <dsp:spPr>
        <a:xfrm>
          <a:off x="2716328" y="222857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Permutations and combinations</a:t>
          </a:r>
        </a:p>
      </dsp:txBody>
      <dsp:txXfrm>
        <a:off x="2716328" y="2228579"/>
        <a:ext cx="1800000" cy="720000"/>
      </dsp:txXfrm>
    </dsp:sp>
    <dsp:sp modelId="{35C31F4A-EC09-4C35-9362-08991B9CC7BB}">
      <dsp:nvSpPr>
        <dsp:cNvPr id="0" name=""/>
        <dsp:cNvSpPr/>
      </dsp:nvSpPr>
      <dsp:spPr>
        <a:xfrm>
          <a:off x="5326328" y="1148508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EC1364-A3AB-40F5-95E7-126BF0ED510B}">
      <dsp:nvSpPr>
        <dsp:cNvPr id="0" name=""/>
        <dsp:cNvSpPr/>
      </dsp:nvSpPr>
      <dsp:spPr>
        <a:xfrm>
          <a:off x="4831328" y="222857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Divisor and GCD calculations</a:t>
          </a:r>
        </a:p>
      </dsp:txBody>
      <dsp:txXfrm>
        <a:off x="4831328" y="2228579"/>
        <a:ext cx="1800000" cy="720000"/>
      </dsp:txXfrm>
    </dsp:sp>
    <dsp:sp modelId="{5A3E70C3-2DA9-4BC7-95DD-52E10FDC604D}">
      <dsp:nvSpPr>
        <dsp:cNvPr id="0" name=""/>
        <dsp:cNvSpPr/>
      </dsp:nvSpPr>
      <dsp:spPr>
        <a:xfrm>
          <a:off x="7441328" y="1148508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AC0FAC-DEC9-49A6-A6E2-0D797C97C535}">
      <dsp:nvSpPr>
        <dsp:cNvPr id="0" name=""/>
        <dsp:cNvSpPr/>
      </dsp:nvSpPr>
      <dsp:spPr>
        <a:xfrm>
          <a:off x="6946328" y="222857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Fibonacci series (both forward and reversed)</a:t>
          </a:r>
        </a:p>
      </dsp:txBody>
      <dsp:txXfrm>
        <a:off x="6946328" y="2228579"/>
        <a:ext cx="1800000" cy="720000"/>
      </dsp:txXfrm>
    </dsp:sp>
    <dsp:sp modelId="{8EE1676D-9796-46DB-85CC-F5ED7E987678}">
      <dsp:nvSpPr>
        <dsp:cNvPr id="0" name=""/>
        <dsp:cNvSpPr/>
      </dsp:nvSpPr>
      <dsp:spPr>
        <a:xfrm>
          <a:off x="9556328" y="1148508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B60E16-951D-4C3F-86BE-370333FCD033}">
      <dsp:nvSpPr>
        <dsp:cNvPr id="0" name=""/>
        <dsp:cNvSpPr/>
      </dsp:nvSpPr>
      <dsp:spPr>
        <a:xfrm>
          <a:off x="9061328" y="222857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Mean, median, and mode computations</a:t>
          </a:r>
        </a:p>
      </dsp:txBody>
      <dsp:txXfrm>
        <a:off x="9061328" y="2228579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2BE0E5-7745-444D-867C-B2F0FCDE4C69}">
      <dsp:nvSpPr>
        <dsp:cNvPr id="0" name=""/>
        <dsp:cNvSpPr/>
      </dsp:nvSpPr>
      <dsp:spPr>
        <a:xfrm>
          <a:off x="760092" y="473270"/>
          <a:ext cx="1067283" cy="10672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0210DB-92F7-4587-85B9-71A5C81DB681}">
      <dsp:nvSpPr>
        <dsp:cNvPr id="0" name=""/>
        <dsp:cNvSpPr/>
      </dsp:nvSpPr>
      <dsp:spPr>
        <a:xfrm>
          <a:off x="107863" y="1856090"/>
          <a:ext cx="237174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BMI and body fat percentage calculations</a:t>
          </a:r>
        </a:p>
      </dsp:txBody>
      <dsp:txXfrm>
        <a:off x="107863" y="1856090"/>
        <a:ext cx="2371740" cy="720000"/>
      </dsp:txXfrm>
    </dsp:sp>
    <dsp:sp modelId="{8B2612FA-3CDF-48C5-B66D-168736B05CCE}">
      <dsp:nvSpPr>
        <dsp:cNvPr id="0" name=""/>
        <dsp:cNvSpPr/>
      </dsp:nvSpPr>
      <dsp:spPr>
        <a:xfrm>
          <a:off x="3546887" y="473270"/>
          <a:ext cx="1067283" cy="10672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30C944-6218-4ACF-98E2-E40C49FD0C57}">
      <dsp:nvSpPr>
        <dsp:cNvPr id="0" name=""/>
        <dsp:cNvSpPr/>
      </dsp:nvSpPr>
      <dsp:spPr>
        <a:xfrm>
          <a:off x="2894658" y="1856090"/>
          <a:ext cx="237174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Glucose, blood pressure, and oxygen level tracking</a:t>
          </a:r>
        </a:p>
      </dsp:txBody>
      <dsp:txXfrm>
        <a:off x="2894658" y="1856090"/>
        <a:ext cx="2371740" cy="720000"/>
      </dsp:txXfrm>
    </dsp:sp>
    <dsp:sp modelId="{0109A838-C600-4E2B-8D36-96B7B2DBAD28}">
      <dsp:nvSpPr>
        <dsp:cNvPr id="0" name=""/>
        <dsp:cNvSpPr/>
      </dsp:nvSpPr>
      <dsp:spPr>
        <a:xfrm>
          <a:off x="6333683" y="473270"/>
          <a:ext cx="1067283" cy="10672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70D83-10AA-40DC-8635-ECF8237D7823}">
      <dsp:nvSpPr>
        <dsp:cNvPr id="0" name=""/>
        <dsp:cNvSpPr/>
      </dsp:nvSpPr>
      <dsp:spPr>
        <a:xfrm>
          <a:off x="5681454" y="1856090"/>
          <a:ext cx="237174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Cholesterol and protein level analysis</a:t>
          </a:r>
        </a:p>
      </dsp:txBody>
      <dsp:txXfrm>
        <a:off x="5681454" y="1856090"/>
        <a:ext cx="2371740" cy="720000"/>
      </dsp:txXfrm>
    </dsp:sp>
    <dsp:sp modelId="{96ED191E-118C-42EE-8A4A-DC6182825333}">
      <dsp:nvSpPr>
        <dsp:cNvPr id="0" name=""/>
        <dsp:cNvSpPr/>
      </dsp:nvSpPr>
      <dsp:spPr>
        <a:xfrm>
          <a:off x="9120478" y="473270"/>
          <a:ext cx="1067283" cy="10672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409207-FAB7-41C7-984C-7EFBD9FC605B}">
      <dsp:nvSpPr>
        <dsp:cNvPr id="0" name=""/>
        <dsp:cNvSpPr/>
      </dsp:nvSpPr>
      <dsp:spPr>
        <a:xfrm>
          <a:off x="8468249" y="1856090"/>
          <a:ext cx="237174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Sleep quality and hydration evaluation</a:t>
          </a:r>
        </a:p>
      </dsp:txBody>
      <dsp:txXfrm>
        <a:off x="8468249" y="1856090"/>
        <a:ext cx="237174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FF647-5965-4C05-99B1-868237117A32}">
      <dsp:nvSpPr>
        <dsp:cNvPr id="0" name=""/>
        <dsp:cNvSpPr/>
      </dsp:nvSpPr>
      <dsp:spPr>
        <a:xfrm>
          <a:off x="708106" y="550089"/>
          <a:ext cx="1063392" cy="10633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1E96AE-ED77-42BA-9D0F-43536FBDEC3D}">
      <dsp:nvSpPr>
        <dsp:cNvPr id="0" name=""/>
        <dsp:cNvSpPr/>
      </dsp:nvSpPr>
      <dsp:spPr>
        <a:xfrm>
          <a:off x="58255" y="1948527"/>
          <a:ext cx="2363094" cy="832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Iron and fiber intake recommendations</a:t>
          </a:r>
        </a:p>
      </dsp:txBody>
      <dsp:txXfrm>
        <a:off x="58255" y="1948527"/>
        <a:ext cx="2363094" cy="832412"/>
      </dsp:txXfrm>
    </dsp:sp>
    <dsp:sp modelId="{7EB319D8-172F-4427-91F1-F155A664BCD1}">
      <dsp:nvSpPr>
        <dsp:cNvPr id="0" name=""/>
        <dsp:cNvSpPr/>
      </dsp:nvSpPr>
      <dsp:spPr>
        <a:xfrm>
          <a:off x="3484742" y="550089"/>
          <a:ext cx="1063392" cy="10633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73D1D9-4BF0-4DE9-B50B-9A9164DA41AC}">
      <dsp:nvSpPr>
        <dsp:cNvPr id="0" name=""/>
        <dsp:cNvSpPr/>
      </dsp:nvSpPr>
      <dsp:spPr>
        <a:xfrm>
          <a:off x="2834891" y="1948527"/>
          <a:ext cx="2363094" cy="832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Growth and kidney health checks</a:t>
          </a:r>
        </a:p>
      </dsp:txBody>
      <dsp:txXfrm>
        <a:off x="2834891" y="1948527"/>
        <a:ext cx="2363094" cy="832412"/>
      </dsp:txXfrm>
    </dsp:sp>
    <dsp:sp modelId="{990DB207-DB3D-4A49-A23F-D28B5ED6C3D0}">
      <dsp:nvSpPr>
        <dsp:cNvPr id="0" name=""/>
        <dsp:cNvSpPr/>
      </dsp:nvSpPr>
      <dsp:spPr>
        <a:xfrm>
          <a:off x="6261378" y="550089"/>
          <a:ext cx="1063392" cy="10633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E7BCC8-2037-451F-BE1D-7B1D51F5E98D}">
      <dsp:nvSpPr>
        <dsp:cNvPr id="0" name=""/>
        <dsp:cNvSpPr/>
      </dsp:nvSpPr>
      <dsp:spPr>
        <a:xfrm>
          <a:off x="5611527" y="1948527"/>
          <a:ext cx="2363094" cy="832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Basal Metabolic Rate (BMR) and carbohydrate requirements</a:t>
          </a:r>
        </a:p>
      </dsp:txBody>
      <dsp:txXfrm>
        <a:off x="5611527" y="1948527"/>
        <a:ext cx="2363094" cy="832412"/>
      </dsp:txXfrm>
    </dsp:sp>
    <dsp:sp modelId="{44217F50-5877-4F3C-B1AD-410DEE9587BF}">
      <dsp:nvSpPr>
        <dsp:cNvPr id="0" name=""/>
        <dsp:cNvSpPr/>
      </dsp:nvSpPr>
      <dsp:spPr>
        <a:xfrm>
          <a:off x="9038014" y="550089"/>
          <a:ext cx="1063392" cy="10633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49CFBF-43B1-45E2-BE6B-1FB63B64813A}">
      <dsp:nvSpPr>
        <dsp:cNvPr id="0" name=""/>
        <dsp:cNvSpPr/>
      </dsp:nvSpPr>
      <dsp:spPr>
        <a:xfrm>
          <a:off x="8388163" y="1948527"/>
          <a:ext cx="2363094" cy="8324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Menstruation advice and muscle strength evaluation</a:t>
          </a:r>
        </a:p>
      </dsp:txBody>
      <dsp:txXfrm>
        <a:off x="8388163" y="1948527"/>
        <a:ext cx="2363094" cy="8324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FA3F8D-94B9-40E9-A777-D6676E0ABA19}">
      <dsp:nvSpPr>
        <dsp:cNvPr id="0" name=""/>
        <dsp:cNvSpPr/>
      </dsp:nvSpPr>
      <dsp:spPr>
        <a:xfrm>
          <a:off x="663807" y="895138"/>
          <a:ext cx="1159751" cy="115975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336F0E-7105-4E58-9A3A-AB6FD5B169B0}">
      <dsp:nvSpPr>
        <dsp:cNvPr id="0" name=""/>
        <dsp:cNvSpPr/>
      </dsp:nvSpPr>
      <dsp:spPr>
        <a:xfrm>
          <a:off x="907355" y="1138686"/>
          <a:ext cx="672656" cy="6726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5F3C94-3D49-4812-B250-3E35FE03055C}">
      <dsp:nvSpPr>
        <dsp:cNvPr id="0" name=""/>
        <dsp:cNvSpPr/>
      </dsp:nvSpPr>
      <dsp:spPr>
        <a:xfrm>
          <a:off x="2072077" y="895138"/>
          <a:ext cx="2733700" cy="11597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project was implemented in Python, utilizing standard libraries and adhering to modular design principles. </a:t>
          </a:r>
        </a:p>
      </dsp:txBody>
      <dsp:txXfrm>
        <a:off x="2072077" y="895138"/>
        <a:ext cx="2733700" cy="1159751"/>
      </dsp:txXfrm>
    </dsp:sp>
    <dsp:sp modelId="{D161816D-EABA-4EEF-90F3-A3AF5A19EABD}">
      <dsp:nvSpPr>
        <dsp:cNvPr id="0" name=""/>
        <dsp:cNvSpPr/>
      </dsp:nvSpPr>
      <dsp:spPr>
        <a:xfrm>
          <a:off x="5282104" y="895138"/>
          <a:ext cx="1159751" cy="115975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3E59DA-3490-44DC-B9F2-80DA88B5EC35}">
      <dsp:nvSpPr>
        <dsp:cNvPr id="0" name=""/>
        <dsp:cNvSpPr/>
      </dsp:nvSpPr>
      <dsp:spPr>
        <a:xfrm>
          <a:off x="5525652" y="1138686"/>
          <a:ext cx="672656" cy="6726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E51D35-05CE-4121-A9DB-DCEFAB16B203}">
      <dsp:nvSpPr>
        <dsp:cNvPr id="0" name=""/>
        <dsp:cNvSpPr/>
      </dsp:nvSpPr>
      <dsp:spPr>
        <a:xfrm>
          <a:off x="6690374" y="895138"/>
          <a:ext cx="2733700" cy="11597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Each function is independent and follows a clear, logical structure to enhance readability and maintainability.</a:t>
          </a:r>
        </a:p>
      </dsp:txBody>
      <dsp:txXfrm>
        <a:off x="6690374" y="895138"/>
        <a:ext cx="2733700" cy="115975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250254-6C56-430D-BB4D-CFF6AB906D59}">
      <dsp:nvSpPr>
        <dsp:cNvPr id="0" name=""/>
        <dsp:cNvSpPr/>
      </dsp:nvSpPr>
      <dsp:spPr>
        <a:xfrm>
          <a:off x="2198830" y="0"/>
          <a:ext cx="1509048" cy="14161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3FB28-4ABB-4548-9657-6C3D07259539}">
      <dsp:nvSpPr>
        <dsp:cNvPr id="0" name=""/>
        <dsp:cNvSpPr/>
      </dsp:nvSpPr>
      <dsp:spPr>
        <a:xfrm>
          <a:off x="797571" y="1545916"/>
          <a:ext cx="4311566" cy="606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b="1" kern="1200"/>
            <a:t>Educational Purposes</a:t>
          </a:r>
          <a:endParaRPr lang="en-US" sz="2900" kern="1200"/>
        </a:p>
      </dsp:txBody>
      <dsp:txXfrm>
        <a:off x="797571" y="1545916"/>
        <a:ext cx="4311566" cy="606931"/>
      </dsp:txXfrm>
    </dsp:sp>
    <dsp:sp modelId="{1C94BB18-950F-4C0C-BF8F-F9D40133AF65}">
      <dsp:nvSpPr>
        <dsp:cNvPr id="0" name=""/>
        <dsp:cNvSpPr/>
      </dsp:nvSpPr>
      <dsp:spPr>
        <a:xfrm>
          <a:off x="797571" y="2213193"/>
          <a:ext cx="4311566" cy="1005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mathematical tools can aid students in solving complex problems, learning programming, and understanding algorithms.</a:t>
          </a:r>
        </a:p>
      </dsp:txBody>
      <dsp:txXfrm>
        <a:off x="797571" y="2213193"/>
        <a:ext cx="4311566" cy="1005094"/>
      </dsp:txXfrm>
    </dsp:sp>
    <dsp:sp modelId="{4CC58635-0243-4D51-BD26-3C2B47AA1F55}">
      <dsp:nvSpPr>
        <dsp:cNvPr id="0" name=""/>
        <dsp:cNvSpPr/>
      </dsp:nvSpPr>
      <dsp:spPr>
        <a:xfrm>
          <a:off x="7264921" y="0"/>
          <a:ext cx="1509048" cy="14161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7C9E4B-F53E-482A-BF50-75B29C3F6CA2}">
      <dsp:nvSpPr>
        <dsp:cNvPr id="0" name=""/>
        <dsp:cNvSpPr/>
      </dsp:nvSpPr>
      <dsp:spPr>
        <a:xfrm>
          <a:off x="5863662" y="1545916"/>
          <a:ext cx="4311566" cy="606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b="1" kern="1200"/>
            <a:t>Healthcare Applications</a:t>
          </a:r>
          <a:endParaRPr lang="en-US" sz="2900" kern="1200"/>
        </a:p>
      </dsp:txBody>
      <dsp:txXfrm>
        <a:off x="5863662" y="1545916"/>
        <a:ext cx="4311566" cy="606931"/>
      </dsp:txXfrm>
    </dsp:sp>
    <dsp:sp modelId="{239E2DAD-1F92-436D-AACB-0FE779B36A8D}">
      <dsp:nvSpPr>
        <dsp:cNvPr id="0" name=""/>
        <dsp:cNvSpPr/>
      </dsp:nvSpPr>
      <dsp:spPr>
        <a:xfrm>
          <a:off x="5863662" y="2213193"/>
          <a:ext cx="4311566" cy="1005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medical functions provide an accessible resource for tracking health metrics and offering preliminary health advice.</a:t>
          </a:r>
        </a:p>
      </dsp:txBody>
      <dsp:txXfrm>
        <a:off x="5863662" y="2213193"/>
        <a:ext cx="4311566" cy="1005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12/29/2024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60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12/29/2024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235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12/29/2024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348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12/29/2024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539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12/29/2024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60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12/29/2024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391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12/29/2024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92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12/29/2024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796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12/29/2024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767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12/29/2024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939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12/29/2024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90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12/29/2024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188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BBB887A-DB02-4431-8FDF-F517505C9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584A85-02B0-1AE9-43A6-764390950C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02406" y="557783"/>
            <a:ext cx="5852698" cy="3130807"/>
          </a:xfrm>
        </p:spPr>
        <p:txBody>
          <a:bodyPr>
            <a:normAutofit/>
          </a:bodyPr>
          <a:lstStyle/>
          <a:p>
            <a:r>
              <a:rPr lang="en-US" dirty="0"/>
              <a:t>MatheMedica Python Library</a:t>
            </a:r>
            <a:br>
              <a:rPr lang="en-US" dirty="0"/>
            </a:br>
            <a:r>
              <a:rPr lang="en-US" dirty="0"/>
              <a:t>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2F1F0B-362C-0A81-78EA-7D71AD4EF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02406" y="3688590"/>
            <a:ext cx="5852698" cy="2611627"/>
          </a:xfrm>
        </p:spPr>
        <p:txBody>
          <a:bodyPr>
            <a:normAutofit/>
          </a:bodyPr>
          <a:lstStyle/>
          <a:p>
            <a:r>
              <a:rPr lang="en-US" sz="2200" dirty="0"/>
              <a:t>Dr.Heba Elhadidi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Maryam Mohamed Tharwat</a:t>
            </a:r>
          </a:p>
          <a:p>
            <a:endParaRPr lang="en-US" dirty="0"/>
          </a:p>
        </p:txBody>
      </p:sp>
      <p:pic>
        <p:nvPicPr>
          <p:cNvPr id="7" name="Picture 6" descr="A close-up of a blackboard with formulas&#10;&#10;Description automatically generated">
            <a:extLst>
              <a:ext uri="{FF2B5EF4-FFF2-40B4-BE49-F238E27FC236}">
                <a16:creationId xmlns:a16="http://schemas.microsoft.com/office/drawing/2014/main" id="{99C960F0-557A-9A4E-354B-5CCCAA6507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36"/>
          <a:stretch/>
        </p:blipFill>
        <p:spPr>
          <a:xfrm>
            <a:off x="20" y="10"/>
            <a:ext cx="5710632" cy="6857990"/>
          </a:xfrm>
          <a:custGeom>
            <a:avLst/>
            <a:gdLst/>
            <a:ahLst/>
            <a:cxnLst/>
            <a:rect l="l" t="t" r="r" b="b"/>
            <a:pathLst>
              <a:path w="5710652" h="6858000">
                <a:moveTo>
                  <a:pt x="4831301" y="0"/>
                </a:moveTo>
                <a:lnTo>
                  <a:pt x="5696109" y="0"/>
                </a:lnTo>
                <a:lnTo>
                  <a:pt x="5706418" y="42969"/>
                </a:lnTo>
                <a:cubicBezTo>
                  <a:pt x="5714414" y="100391"/>
                  <a:pt x="5711283" y="160329"/>
                  <a:pt x="5695333" y="219852"/>
                </a:cubicBezTo>
                <a:cubicBezTo>
                  <a:pt x="5631536" y="457945"/>
                  <a:pt x="5386806" y="599240"/>
                  <a:pt x="5148712" y="535443"/>
                </a:cubicBezTo>
                <a:cubicBezTo>
                  <a:pt x="4940381" y="479621"/>
                  <a:pt x="4806160" y="285271"/>
                  <a:pt x="4818599" y="78052"/>
                </a:cubicBezTo>
                <a:close/>
                <a:moveTo>
                  <a:pt x="0" y="0"/>
                </a:moveTo>
                <a:lnTo>
                  <a:pt x="545808" y="0"/>
                </a:lnTo>
                <a:lnTo>
                  <a:pt x="4212872" y="0"/>
                </a:lnTo>
                <a:lnTo>
                  <a:pt x="4204748" y="184996"/>
                </a:lnTo>
                <a:cubicBezTo>
                  <a:pt x="4203390" y="263520"/>
                  <a:pt x="4204263" y="341910"/>
                  <a:pt x="4207775" y="419995"/>
                </a:cubicBezTo>
                <a:cubicBezTo>
                  <a:pt x="4220964" y="709488"/>
                  <a:pt x="4449625" y="891535"/>
                  <a:pt x="4655737" y="1068099"/>
                </a:cubicBezTo>
                <a:cubicBezTo>
                  <a:pt x="5169527" y="1508061"/>
                  <a:pt x="5344373" y="2032158"/>
                  <a:pt x="5103604" y="2589405"/>
                </a:cubicBezTo>
                <a:cubicBezTo>
                  <a:pt x="5010230" y="2805523"/>
                  <a:pt x="4828675" y="2993264"/>
                  <a:pt x="4657611" y="3164269"/>
                </a:cubicBezTo>
                <a:cubicBezTo>
                  <a:pt x="4198817" y="3622744"/>
                  <a:pt x="4217616" y="4154456"/>
                  <a:pt x="4499219" y="4641255"/>
                </a:cubicBezTo>
                <a:cubicBezTo>
                  <a:pt x="4699839" y="4986832"/>
                  <a:pt x="4940395" y="5311556"/>
                  <a:pt x="5110950" y="5670858"/>
                </a:cubicBezTo>
                <a:cubicBezTo>
                  <a:pt x="5277001" y="6019042"/>
                  <a:pt x="5375520" y="6366409"/>
                  <a:pt x="5396522" y="6707670"/>
                </a:cubicBezTo>
                <a:lnTo>
                  <a:pt x="5398895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1640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A46C5F3-4EAC-473B-BD72-1219E833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12231725-D083-4E0F-9428-1C2635189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ADCC2B-0266-4C18-5594-790C7BEA6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446390"/>
          </a:xfrm>
        </p:spPr>
        <p:txBody>
          <a:bodyPr>
            <a:normAutofit/>
          </a:bodyPr>
          <a:lstStyle/>
          <a:p>
            <a:r>
              <a:rPr lang="en-US" dirty="0"/>
              <a:t>Use Cases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C719BCEE-2BB5-AEA7-60C0-AF9DE6751C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7729201"/>
              </p:ext>
            </p:extLst>
          </p:nvPr>
        </p:nvGraphicFramePr>
        <p:xfrm>
          <a:off x="609600" y="2923750"/>
          <a:ext cx="10972800" cy="32182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6787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CF52A5B-5810-4130-A3DB-FD2582D05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8FE145C-BED6-4533-8211-7AC773F7A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916078" cy="6858000"/>
          </a:xfrm>
          <a:custGeom>
            <a:avLst/>
            <a:gdLst>
              <a:gd name="connsiteX0" fmla="*/ 8183400 w 8916078"/>
              <a:gd name="connsiteY0" fmla="*/ 3865853 h 6820849"/>
              <a:gd name="connsiteX1" fmla="*/ 8259593 w 8916078"/>
              <a:gd name="connsiteY1" fmla="*/ 3878252 h 6820849"/>
              <a:gd name="connsiteX2" fmla="*/ 8529076 w 8916078"/>
              <a:gd name="connsiteY2" fmla="*/ 4345010 h 6820849"/>
              <a:gd name="connsiteX3" fmla="*/ 8062319 w 8916078"/>
              <a:gd name="connsiteY3" fmla="*/ 4614493 h 6820849"/>
              <a:gd name="connsiteX4" fmla="*/ 7792836 w 8916078"/>
              <a:gd name="connsiteY4" fmla="*/ 4147735 h 6820849"/>
              <a:gd name="connsiteX5" fmla="*/ 8183400 w 8916078"/>
              <a:gd name="connsiteY5" fmla="*/ 3865853 h 6820849"/>
              <a:gd name="connsiteX6" fmla="*/ 8734942 w 8916078"/>
              <a:gd name="connsiteY6" fmla="*/ 2667480 h 6820849"/>
              <a:gd name="connsiteX7" fmla="*/ 8773412 w 8916078"/>
              <a:gd name="connsiteY7" fmla="*/ 2673741 h 6820849"/>
              <a:gd name="connsiteX8" fmla="*/ 8909474 w 8916078"/>
              <a:gd name="connsiteY8" fmla="*/ 2909407 h 6820849"/>
              <a:gd name="connsiteX9" fmla="*/ 8673808 w 8916078"/>
              <a:gd name="connsiteY9" fmla="*/ 3045469 h 6820849"/>
              <a:gd name="connsiteX10" fmla="*/ 8537746 w 8916078"/>
              <a:gd name="connsiteY10" fmla="*/ 2809802 h 6820849"/>
              <a:gd name="connsiteX11" fmla="*/ 8697151 w 8916078"/>
              <a:gd name="connsiteY11" fmla="*/ 2668961 h 6820849"/>
              <a:gd name="connsiteX12" fmla="*/ 8734942 w 8916078"/>
              <a:gd name="connsiteY12" fmla="*/ 2667480 h 6820849"/>
              <a:gd name="connsiteX13" fmla="*/ 8776652 w 8916078"/>
              <a:gd name="connsiteY13" fmla="*/ 1 h 6820849"/>
              <a:gd name="connsiteX14" fmla="*/ 8786961 w 8916078"/>
              <a:gd name="connsiteY14" fmla="*/ 42970 h 6820849"/>
              <a:gd name="connsiteX15" fmla="*/ 8775876 w 8916078"/>
              <a:gd name="connsiteY15" fmla="*/ 219853 h 6820849"/>
              <a:gd name="connsiteX16" fmla="*/ 8229255 w 8916078"/>
              <a:gd name="connsiteY16" fmla="*/ 535444 h 6820849"/>
              <a:gd name="connsiteX17" fmla="*/ 7899142 w 8916078"/>
              <a:gd name="connsiteY17" fmla="*/ 78053 h 6820849"/>
              <a:gd name="connsiteX18" fmla="*/ 7911844 w 8916078"/>
              <a:gd name="connsiteY18" fmla="*/ 1 h 6820849"/>
              <a:gd name="connsiteX19" fmla="*/ 0 w 8916078"/>
              <a:gd name="connsiteY19" fmla="*/ 0 h 6820849"/>
              <a:gd name="connsiteX20" fmla="*/ 3064542 w 8916078"/>
              <a:gd name="connsiteY20" fmla="*/ 1 h 6820849"/>
              <a:gd name="connsiteX21" fmla="*/ 3626351 w 8916078"/>
              <a:gd name="connsiteY21" fmla="*/ 1 h 6820849"/>
              <a:gd name="connsiteX22" fmla="*/ 6388767 w 8916078"/>
              <a:gd name="connsiteY22" fmla="*/ 1 h 6820849"/>
              <a:gd name="connsiteX23" fmla="*/ 7293415 w 8916078"/>
              <a:gd name="connsiteY23" fmla="*/ 1 h 6820849"/>
              <a:gd name="connsiteX24" fmla="*/ 7285291 w 8916078"/>
              <a:gd name="connsiteY24" fmla="*/ 184997 h 6820849"/>
              <a:gd name="connsiteX25" fmla="*/ 7288318 w 8916078"/>
              <a:gd name="connsiteY25" fmla="*/ 419996 h 6820849"/>
              <a:gd name="connsiteX26" fmla="*/ 7736280 w 8916078"/>
              <a:gd name="connsiteY26" fmla="*/ 1068100 h 6820849"/>
              <a:gd name="connsiteX27" fmla="*/ 8184147 w 8916078"/>
              <a:gd name="connsiteY27" fmla="*/ 2589406 h 6820849"/>
              <a:gd name="connsiteX28" fmla="*/ 7738154 w 8916078"/>
              <a:gd name="connsiteY28" fmla="*/ 3164270 h 6820849"/>
              <a:gd name="connsiteX29" fmla="*/ 7579762 w 8916078"/>
              <a:gd name="connsiteY29" fmla="*/ 4641256 h 6820849"/>
              <a:gd name="connsiteX30" fmla="*/ 8191492 w 8916078"/>
              <a:gd name="connsiteY30" fmla="*/ 5670858 h 6820849"/>
              <a:gd name="connsiteX31" fmla="*/ 8477065 w 8916078"/>
              <a:gd name="connsiteY31" fmla="*/ 6707671 h 6820849"/>
              <a:gd name="connsiteX32" fmla="*/ 8478852 w 8916078"/>
              <a:gd name="connsiteY32" fmla="*/ 6820849 h 6820849"/>
              <a:gd name="connsiteX33" fmla="*/ 0 w 8916078"/>
              <a:gd name="connsiteY33" fmla="*/ 6820849 h 6820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916078" h="6820849">
                <a:moveTo>
                  <a:pt x="8183400" y="3865853"/>
                </a:moveTo>
                <a:cubicBezTo>
                  <a:pt x="8208679" y="3867370"/>
                  <a:pt x="8234181" y="3871443"/>
                  <a:pt x="8259593" y="3878252"/>
                </a:cubicBezTo>
                <a:cubicBezTo>
                  <a:pt x="8462901" y="3932728"/>
                  <a:pt x="8583552" y="4141703"/>
                  <a:pt x="8529076" y="4345010"/>
                </a:cubicBezTo>
                <a:cubicBezTo>
                  <a:pt x="8474600" y="4548317"/>
                  <a:pt x="8265626" y="4668969"/>
                  <a:pt x="8062319" y="4614493"/>
                </a:cubicBezTo>
                <a:cubicBezTo>
                  <a:pt x="7859012" y="4560017"/>
                  <a:pt x="7738360" y="4351042"/>
                  <a:pt x="7792836" y="4147735"/>
                </a:cubicBezTo>
                <a:cubicBezTo>
                  <a:pt x="7840502" y="3969841"/>
                  <a:pt x="8006457" y="3855230"/>
                  <a:pt x="8183400" y="3865853"/>
                </a:cubicBezTo>
                <a:close/>
                <a:moveTo>
                  <a:pt x="8734942" y="2667480"/>
                </a:moveTo>
                <a:cubicBezTo>
                  <a:pt x="8747705" y="2668246"/>
                  <a:pt x="8760581" y="2670303"/>
                  <a:pt x="8773412" y="2673741"/>
                </a:cubicBezTo>
                <a:cubicBezTo>
                  <a:pt x="8876062" y="2701246"/>
                  <a:pt x="8936980" y="2806757"/>
                  <a:pt x="8909474" y="2909407"/>
                </a:cubicBezTo>
                <a:cubicBezTo>
                  <a:pt x="8881969" y="3012057"/>
                  <a:pt x="8776458" y="3072974"/>
                  <a:pt x="8673808" y="3045469"/>
                </a:cubicBezTo>
                <a:cubicBezTo>
                  <a:pt x="8571158" y="3017965"/>
                  <a:pt x="8510241" y="2912452"/>
                  <a:pt x="8537746" y="2809802"/>
                </a:cubicBezTo>
                <a:cubicBezTo>
                  <a:pt x="8558375" y="2732815"/>
                  <a:pt x="8622882" y="2679302"/>
                  <a:pt x="8697151" y="2668961"/>
                </a:cubicBezTo>
                <a:cubicBezTo>
                  <a:pt x="8709529" y="2667237"/>
                  <a:pt x="8722180" y="2666714"/>
                  <a:pt x="8734942" y="2667480"/>
                </a:cubicBezTo>
                <a:close/>
                <a:moveTo>
                  <a:pt x="8776652" y="1"/>
                </a:moveTo>
                <a:lnTo>
                  <a:pt x="8786961" y="42970"/>
                </a:lnTo>
                <a:cubicBezTo>
                  <a:pt x="8794957" y="100392"/>
                  <a:pt x="8791826" y="160330"/>
                  <a:pt x="8775876" y="219853"/>
                </a:cubicBezTo>
                <a:cubicBezTo>
                  <a:pt x="8712079" y="457946"/>
                  <a:pt x="8467349" y="599241"/>
                  <a:pt x="8229255" y="535444"/>
                </a:cubicBezTo>
                <a:cubicBezTo>
                  <a:pt x="8020924" y="479621"/>
                  <a:pt x="7886703" y="285271"/>
                  <a:pt x="7899142" y="78053"/>
                </a:cubicBezTo>
                <a:lnTo>
                  <a:pt x="7911844" y="1"/>
                </a:lnTo>
                <a:close/>
                <a:moveTo>
                  <a:pt x="0" y="0"/>
                </a:moveTo>
                <a:lnTo>
                  <a:pt x="3064542" y="1"/>
                </a:lnTo>
                <a:lnTo>
                  <a:pt x="3626351" y="1"/>
                </a:lnTo>
                <a:lnTo>
                  <a:pt x="6388767" y="1"/>
                </a:lnTo>
                <a:lnTo>
                  <a:pt x="7293415" y="1"/>
                </a:lnTo>
                <a:lnTo>
                  <a:pt x="7285291" y="184997"/>
                </a:lnTo>
                <a:cubicBezTo>
                  <a:pt x="7283933" y="263521"/>
                  <a:pt x="7284806" y="341911"/>
                  <a:pt x="7288318" y="419996"/>
                </a:cubicBezTo>
                <a:cubicBezTo>
                  <a:pt x="7301507" y="709488"/>
                  <a:pt x="7530168" y="891535"/>
                  <a:pt x="7736280" y="1068100"/>
                </a:cubicBezTo>
                <a:cubicBezTo>
                  <a:pt x="8250069" y="1508062"/>
                  <a:pt x="8424916" y="2032159"/>
                  <a:pt x="8184147" y="2589406"/>
                </a:cubicBezTo>
                <a:cubicBezTo>
                  <a:pt x="8090773" y="2805524"/>
                  <a:pt x="7909218" y="2993264"/>
                  <a:pt x="7738154" y="3164270"/>
                </a:cubicBezTo>
                <a:cubicBezTo>
                  <a:pt x="7279360" y="3622745"/>
                  <a:pt x="7298159" y="4154456"/>
                  <a:pt x="7579762" y="4641256"/>
                </a:cubicBezTo>
                <a:cubicBezTo>
                  <a:pt x="7780382" y="4986833"/>
                  <a:pt x="8020938" y="5311557"/>
                  <a:pt x="8191492" y="5670858"/>
                </a:cubicBezTo>
                <a:cubicBezTo>
                  <a:pt x="8357544" y="6019043"/>
                  <a:pt x="8456063" y="6366409"/>
                  <a:pt x="8477065" y="6707671"/>
                </a:cubicBezTo>
                <a:lnTo>
                  <a:pt x="8478852" y="6820849"/>
                </a:lnTo>
                <a:lnTo>
                  <a:pt x="0" y="68208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2E4047-E785-5C7B-5D91-EEDA86ABA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6029325" cy="1325563"/>
          </a:xfrm>
        </p:spPr>
        <p:txBody>
          <a:bodyPr>
            <a:normAutofit/>
          </a:bodyPr>
          <a:lstStyle/>
          <a:p>
            <a:r>
              <a:rPr lang="en-US" dirty="0"/>
              <a:t>Example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88742-D049-08D2-72F2-FC8FB2782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6029325" cy="4036534"/>
          </a:xfrm>
        </p:spPr>
        <p:txBody>
          <a:bodyPr>
            <a:normAutofit/>
          </a:bodyPr>
          <a:lstStyle/>
          <a:p>
            <a:r>
              <a:rPr lang="en-US" sz="2200" dirty="0"/>
              <a:t>BMI Calculation: Determines the BMI category based on weight and height, offering actionable insights for healthcare users.</a:t>
            </a:r>
          </a:p>
          <a:p>
            <a:r>
              <a:rPr lang="en-US" sz="2200" dirty="0"/>
              <a:t>Matrix Multiplication: Facilitates mathematical computations for users in data science and academic research.</a:t>
            </a:r>
          </a:p>
        </p:txBody>
      </p:sp>
    </p:spTree>
    <p:extLst>
      <p:ext uri="{BB962C8B-B14F-4D97-AF65-F5344CB8AC3E}">
        <p14:creationId xmlns:p14="http://schemas.microsoft.com/office/powerpoint/2010/main" val="663710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17D43D-E7DB-1AAE-F999-974F834E9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Background Fill">
            <a:extLst>
              <a:ext uri="{FF2B5EF4-FFF2-40B4-BE49-F238E27FC236}">
                <a16:creationId xmlns:a16="http://schemas.microsoft.com/office/drawing/2014/main" id="{894F71D0-2842-20D8-40A8-45CF4F7A12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762CFEC-14E0-1C08-3BB0-C9C41F988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CD52B94-09C8-718A-AEEB-868A50A0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916078" cy="6858000"/>
          </a:xfrm>
          <a:custGeom>
            <a:avLst/>
            <a:gdLst>
              <a:gd name="connsiteX0" fmla="*/ 8183400 w 8916078"/>
              <a:gd name="connsiteY0" fmla="*/ 3865853 h 6820849"/>
              <a:gd name="connsiteX1" fmla="*/ 8259593 w 8916078"/>
              <a:gd name="connsiteY1" fmla="*/ 3878252 h 6820849"/>
              <a:gd name="connsiteX2" fmla="*/ 8529076 w 8916078"/>
              <a:gd name="connsiteY2" fmla="*/ 4345010 h 6820849"/>
              <a:gd name="connsiteX3" fmla="*/ 8062319 w 8916078"/>
              <a:gd name="connsiteY3" fmla="*/ 4614493 h 6820849"/>
              <a:gd name="connsiteX4" fmla="*/ 7792836 w 8916078"/>
              <a:gd name="connsiteY4" fmla="*/ 4147735 h 6820849"/>
              <a:gd name="connsiteX5" fmla="*/ 8183400 w 8916078"/>
              <a:gd name="connsiteY5" fmla="*/ 3865853 h 6820849"/>
              <a:gd name="connsiteX6" fmla="*/ 8734942 w 8916078"/>
              <a:gd name="connsiteY6" fmla="*/ 2667480 h 6820849"/>
              <a:gd name="connsiteX7" fmla="*/ 8773412 w 8916078"/>
              <a:gd name="connsiteY7" fmla="*/ 2673741 h 6820849"/>
              <a:gd name="connsiteX8" fmla="*/ 8909474 w 8916078"/>
              <a:gd name="connsiteY8" fmla="*/ 2909407 h 6820849"/>
              <a:gd name="connsiteX9" fmla="*/ 8673808 w 8916078"/>
              <a:gd name="connsiteY9" fmla="*/ 3045469 h 6820849"/>
              <a:gd name="connsiteX10" fmla="*/ 8537746 w 8916078"/>
              <a:gd name="connsiteY10" fmla="*/ 2809802 h 6820849"/>
              <a:gd name="connsiteX11" fmla="*/ 8697151 w 8916078"/>
              <a:gd name="connsiteY11" fmla="*/ 2668961 h 6820849"/>
              <a:gd name="connsiteX12" fmla="*/ 8734942 w 8916078"/>
              <a:gd name="connsiteY12" fmla="*/ 2667480 h 6820849"/>
              <a:gd name="connsiteX13" fmla="*/ 8776652 w 8916078"/>
              <a:gd name="connsiteY13" fmla="*/ 1 h 6820849"/>
              <a:gd name="connsiteX14" fmla="*/ 8786961 w 8916078"/>
              <a:gd name="connsiteY14" fmla="*/ 42970 h 6820849"/>
              <a:gd name="connsiteX15" fmla="*/ 8775876 w 8916078"/>
              <a:gd name="connsiteY15" fmla="*/ 219853 h 6820849"/>
              <a:gd name="connsiteX16" fmla="*/ 8229255 w 8916078"/>
              <a:gd name="connsiteY16" fmla="*/ 535444 h 6820849"/>
              <a:gd name="connsiteX17" fmla="*/ 7899142 w 8916078"/>
              <a:gd name="connsiteY17" fmla="*/ 78053 h 6820849"/>
              <a:gd name="connsiteX18" fmla="*/ 7911844 w 8916078"/>
              <a:gd name="connsiteY18" fmla="*/ 1 h 6820849"/>
              <a:gd name="connsiteX19" fmla="*/ 0 w 8916078"/>
              <a:gd name="connsiteY19" fmla="*/ 0 h 6820849"/>
              <a:gd name="connsiteX20" fmla="*/ 3064542 w 8916078"/>
              <a:gd name="connsiteY20" fmla="*/ 1 h 6820849"/>
              <a:gd name="connsiteX21" fmla="*/ 3626351 w 8916078"/>
              <a:gd name="connsiteY21" fmla="*/ 1 h 6820849"/>
              <a:gd name="connsiteX22" fmla="*/ 6388767 w 8916078"/>
              <a:gd name="connsiteY22" fmla="*/ 1 h 6820849"/>
              <a:gd name="connsiteX23" fmla="*/ 7293415 w 8916078"/>
              <a:gd name="connsiteY23" fmla="*/ 1 h 6820849"/>
              <a:gd name="connsiteX24" fmla="*/ 7285291 w 8916078"/>
              <a:gd name="connsiteY24" fmla="*/ 184997 h 6820849"/>
              <a:gd name="connsiteX25" fmla="*/ 7288318 w 8916078"/>
              <a:gd name="connsiteY25" fmla="*/ 419996 h 6820849"/>
              <a:gd name="connsiteX26" fmla="*/ 7736280 w 8916078"/>
              <a:gd name="connsiteY26" fmla="*/ 1068100 h 6820849"/>
              <a:gd name="connsiteX27" fmla="*/ 8184147 w 8916078"/>
              <a:gd name="connsiteY27" fmla="*/ 2589406 h 6820849"/>
              <a:gd name="connsiteX28" fmla="*/ 7738154 w 8916078"/>
              <a:gd name="connsiteY28" fmla="*/ 3164270 h 6820849"/>
              <a:gd name="connsiteX29" fmla="*/ 7579762 w 8916078"/>
              <a:gd name="connsiteY29" fmla="*/ 4641256 h 6820849"/>
              <a:gd name="connsiteX30" fmla="*/ 8191492 w 8916078"/>
              <a:gd name="connsiteY30" fmla="*/ 5670858 h 6820849"/>
              <a:gd name="connsiteX31" fmla="*/ 8477065 w 8916078"/>
              <a:gd name="connsiteY31" fmla="*/ 6707671 h 6820849"/>
              <a:gd name="connsiteX32" fmla="*/ 8478852 w 8916078"/>
              <a:gd name="connsiteY32" fmla="*/ 6820849 h 6820849"/>
              <a:gd name="connsiteX33" fmla="*/ 0 w 8916078"/>
              <a:gd name="connsiteY33" fmla="*/ 6820849 h 6820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916078" h="6820849">
                <a:moveTo>
                  <a:pt x="8183400" y="3865853"/>
                </a:moveTo>
                <a:cubicBezTo>
                  <a:pt x="8208679" y="3867370"/>
                  <a:pt x="8234181" y="3871443"/>
                  <a:pt x="8259593" y="3878252"/>
                </a:cubicBezTo>
                <a:cubicBezTo>
                  <a:pt x="8462901" y="3932728"/>
                  <a:pt x="8583552" y="4141703"/>
                  <a:pt x="8529076" y="4345010"/>
                </a:cubicBezTo>
                <a:cubicBezTo>
                  <a:pt x="8474600" y="4548317"/>
                  <a:pt x="8265626" y="4668969"/>
                  <a:pt x="8062319" y="4614493"/>
                </a:cubicBezTo>
                <a:cubicBezTo>
                  <a:pt x="7859012" y="4560017"/>
                  <a:pt x="7738360" y="4351042"/>
                  <a:pt x="7792836" y="4147735"/>
                </a:cubicBezTo>
                <a:cubicBezTo>
                  <a:pt x="7840502" y="3969841"/>
                  <a:pt x="8006457" y="3855230"/>
                  <a:pt x="8183400" y="3865853"/>
                </a:cubicBezTo>
                <a:close/>
                <a:moveTo>
                  <a:pt x="8734942" y="2667480"/>
                </a:moveTo>
                <a:cubicBezTo>
                  <a:pt x="8747705" y="2668246"/>
                  <a:pt x="8760581" y="2670303"/>
                  <a:pt x="8773412" y="2673741"/>
                </a:cubicBezTo>
                <a:cubicBezTo>
                  <a:pt x="8876062" y="2701246"/>
                  <a:pt x="8936980" y="2806757"/>
                  <a:pt x="8909474" y="2909407"/>
                </a:cubicBezTo>
                <a:cubicBezTo>
                  <a:pt x="8881969" y="3012057"/>
                  <a:pt x="8776458" y="3072974"/>
                  <a:pt x="8673808" y="3045469"/>
                </a:cubicBezTo>
                <a:cubicBezTo>
                  <a:pt x="8571158" y="3017965"/>
                  <a:pt x="8510241" y="2912452"/>
                  <a:pt x="8537746" y="2809802"/>
                </a:cubicBezTo>
                <a:cubicBezTo>
                  <a:pt x="8558375" y="2732815"/>
                  <a:pt x="8622882" y="2679302"/>
                  <a:pt x="8697151" y="2668961"/>
                </a:cubicBezTo>
                <a:cubicBezTo>
                  <a:pt x="8709529" y="2667237"/>
                  <a:pt x="8722180" y="2666714"/>
                  <a:pt x="8734942" y="2667480"/>
                </a:cubicBezTo>
                <a:close/>
                <a:moveTo>
                  <a:pt x="8776652" y="1"/>
                </a:moveTo>
                <a:lnTo>
                  <a:pt x="8786961" y="42970"/>
                </a:lnTo>
                <a:cubicBezTo>
                  <a:pt x="8794957" y="100392"/>
                  <a:pt x="8791826" y="160330"/>
                  <a:pt x="8775876" y="219853"/>
                </a:cubicBezTo>
                <a:cubicBezTo>
                  <a:pt x="8712079" y="457946"/>
                  <a:pt x="8467349" y="599241"/>
                  <a:pt x="8229255" y="535444"/>
                </a:cubicBezTo>
                <a:cubicBezTo>
                  <a:pt x="8020924" y="479621"/>
                  <a:pt x="7886703" y="285271"/>
                  <a:pt x="7899142" y="78053"/>
                </a:cubicBezTo>
                <a:lnTo>
                  <a:pt x="7911844" y="1"/>
                </a:lnTo>
                <a:close/>
                <a:moveTo>
                  <a:pt x="0" y="0"/>
                </a:moveTo>
                <a:lnTo>
                  <a:pt x="3064542" y="1"/>
                </a:lnTo>
                <a:lnTo>
                  <a:pt x="3626351" y="1"/>
                </a:lnTo>
                <a:lnTo>
                  <a:pt x="6388767" y="1"/>
                </a:lnTo>
                <a:lnTo>
                  <a:pt x="7293415" y="1"/>
                </a:lnTo>
                <a:lnTo>
                  <a:pt x="7285291" y="184997"/>
                </a:lnTo>
                <a:cubicBezTo>
                  <a:pt x="7283933" y="263521"/>
                  <a:pt x="7284806" y="341911"/>
                  <a:pt x="7288318" y="419996"/>
                </a:cubicBezTo>
                <a:cubicBezTo>
                  <a:pt x="7301507" y="709488"/>
                  <a:pt x="7530168" y="891535"/>
                  <a:pt x="7736280" y="1068100"/>
                </a:cubicBezTo>
                <a:cubicBezTo>
                  <a:pt x="8250069" y="1508062"/>
                  <a:pt x="8424916" y="2032159"/>
                  <a:pt x="8184147" y="2589406"/>
                </a:cubicBezTo>
                <a:cubicBezTo>
                  <a:pt x="8090773" y="2805524"/>
                  <a:pt x="7909218" y="2993264"/>
                  <a:pt x="7738154" y="3164270"/>
                </a:cubicBezTo>
                <a:cubicBezTo>
                  <a:pt x="7279360" y="3622745"/>
                  <a:pt x="7298159" y="4154456"/>
                  <a:pt x="7579762" y="4641256"/>
                </a:cubicBezTo>
                <a:cubicBezTo>
                  <a:pt x="7780382" y="4986833"/>
                  <a:pt x="8020938" y="5311557"/>
                  <a:pt x="8191492" y="5670858"/>
                </a:cubicBezTo>
                <a:cubicBezTo>
                  <a:pt x="8357544" y="6019043"/>
                  <a:pt x="8456063" y="6366409"/>
                  <a:pt x="8477065" y="6707671"/>
                </a:cubicBezTo>
                <a:lnTo>
                  <a:pt x="8478852" y="6820849"/>
                </a:lnTo>
                <a:lnTo>
                  <a:pt x="0" y="68208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9E8833-B485-304E-523B-6BFE2DAFA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63" y="506777"/>
            <a:ext cx="6029325" cy="870298"/>
          </a:xfrm>
        </p:spPr>
        <p:txBody>
          <a:bodyPr>
            <a:normAutofit/>
          </a:bodyPr>
          <a:lstStyle/>
          <a:p>
            <a:r>
              <a:rPr lang="en-US" dirty="0"/>
              <a:t>Example Code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76D3841-6384-15FE-FF73-300C39583B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77" y="1586429"/>
            <a:ext cx="4744074" cy="4698490"/>
          </a:xfrm>
        </p:spPr>
      </p:pic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1403B186-C45F-F9F0-057A-0986B5AC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771" y="1586429"/>
            <a:ext cx="4858439" cy="469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409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F52A5B-5810-4130-A3DB-FD2582D05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8FE145C-BED6-4533-8211-7AC773F7A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916078" cy="6858000"/>
          </a:xfrm>
          <a:custGeom>
            <a:avLst/>
            <a:gdLst>
              <a:gd name="connsiteX0" fmla="*/ 8183400 w 8916078"/>
              <a:gd name="connsiteY0" fmla="*/ 3865853 h 6820849"/>
              <a:gd name="connsiteX1" fmla="*/ 8259593 w 8916078"/>
              <a:gd name="connsiteY1" fmla="*/ 3878252 h 6820849"/>
              <a:gd name="connsiteX2" fmla="*/ 8529076 w 8916078"/>
              <a:gd name="connsiteY2" fmla="*/ 4345010 h 6820849"/>
              <a:gd name="connsiteX3" fmla="*/ 8062319 w 8916078"/>
              <a:gd name="connsiteY3" fmla="*/ 4614493 h 6820849"/>
              <a:gd name="connsiteX4" fmla="*/ 7792836 w 8916078"/>
              <a:gd name="connsiteY4" fmla="*/ 4147735 h 6820849"/>
              <a:gd name="connsiteX5" fmla="*/ 8183400 w 8916078"/>
              <a:gd name="connsiteY5" fmla="*/ 3865853 h 6820849"/>
              <a:gd name="connsiteX6" fmla="*/ 8734942 w 8916078"/>
              <a:gd name="connsiteY6" fmla="*/ 2667480 h 6820849"/>
              <a:gd name="connsiteX7" fmla="*/ 8773412 w 8916078"/>
              <a:gd name="connsiteY7" fmla="*/ 2673741 h 6820849"/>
              <a:gd name="connsiteX8" fmla="*/ 8909474 w 8916078"/>
              <a:gd name="connsiteY8" fmla="*/ 2909407 h 6820849"/>
              <a:gd name="connsiteX9" fmla="*/ 8673808 w 8916078"/>
              <a:gd name="connsiteY9" fmla="*/ 3045469 h 6820849"/>
              <a:gd name="connsiteX10" fmla="*/ 8537746 w 8916078"/>
              <a:gd name="connsiteY10" fmla="*/ 2809802 h 6820849"/>
              <a:gd name="connsiteX11" fmla="*/ 8697151 w 8916078"/>
              <a:gd name="connsiteY11" fmla="*/ 2668961 h 6820849"/>
              <a:gd name="connsiteX12" fmla="*/ 8734942 w 8916078"/>
              <a:gd name="connsiteY12" fmla="*/ 2667480 h 6820849"/>
              <a:gd name="connsiteX13" fmla="*/ 8776652 w 8916078"/>
              <a:gd name="connsiteY13" fmla="*/ 1 h 6820849"/>
              <a:gd name="connsiteX14" fmla="*/ 8786961 w 8916078"/>
              <a:gd name="connsiteY14" fmla="*/ 42970 h 6820849"/>
              <a:gd name="connsiteX15" fmla="*/ 8775876 w 8916078"/>
              <a:gd name="connsiteY15" fmla="*/ 219853 h 6820849"/>
              <a:gd name="connsiteX16" fmla="*/ 8229255 w 8916078"/>
              <a:gd name="connsiteY16" fmla="*/ 535444 h 6820849"/>
              <a:gd name="connsiteX17" fmla="*/ 7899142 w 8916078"/>
              <a:gd name="connsiteY17" fmla="*/ 78053 h 6820849"/>
              <a:gd name="connsiteX18" fmla="*/ 7911844 w 8916078"/>
              <a:gd name="connsiteY18" fmla="*/ 1 h 6820849"/>
              <a:gd name="connsiteX19" fmla="*/ 0 w 8916078"/>
              <a:gd name="connsiteY19" fmla="*/ 0 h 6820849"/>
              <a:gd name="connsiteX20" fmla="*/ 3064542 w 8916078"/>
              <a:gd name="connsiteY20" fmla="*/ 1 h 6820849"/>
              <a:gd name="connsiteX21" fmla="*/ 3626351 w 8916078"/>
              <a:gd name="connsiteY21" fmla="*/ 1 h 6820849"/>
              <a:gd name="connsiteX22" fmla="*/ 6388767 w 8916078"/>
              <a:gd name="connsiteY22" fmla="*/ 1 h 6820849"/>
              <a:gd name="connsiteX23" fmla="*/ 7293415 w 8916078"/>
              <a:gd name="connsiteY23" fmla="*/ 1 h 6820849"/>
              <a:gd name="connsiteX24" fmla="*/ 7285291 w 8916078"/>
              <a:gd name="connsiteY24" fmla="*/ 184997 h 6820849"/>
              <a:gd name="connsiteX25" fmla="*/ 7288318 w 8916078"/>
              <a:gd name="connsiteY25" fmla="*/ 419996 h 6820849"/>
              <a:gd name="connsiteX26" fmla="*/ 7736280 w 8916078"/>
              <a:gd name="connsiteY26" fmla="*/ 1068100 h 6820849"/>
              <a:gd name="connsiteX27" fmla="*/ 8184147 w 8916078"/>
              <a:gd name="connsiteY27" fmla="*/ 2589406 h 6820849"/>
              <a:gd name="connsiteX28" fmla="*/ 7738154 w 8916078"/>
              <a:gd name="connsiteY28" fmla="*/ 3164270 h 6820849"/>
              <a:gd name="connsiteX29" fmla="*/ 7579762 w 8916078"/>
              <a:gd name="connsiteY29" fmla="*/ 4641256 h 6820849"/>
              <a:gd name="connsiteX30" fmla="*/ 8191492 w 8916078"/>
              <a:gd name="connsiteY30" fmla="*/ 5670858 h 6820849"/>
              <a:gd name="connsiteX31" fmla="*/ 8477065 w 8916078"/>
              <a:gd name="connsiteY31" fmla="*/ 6707671 h 6820849"/>
              <a:gd name="connsiteX32" fmla="*/ 8478852 w 8916078"/>
              <a:gd name="connsiteY32" fmla="*/ 6820849 h 6820849"/>
              <a:gd name="connsiteX33" fmla="*/ 0 w 8916078"/>
              <a:gd name="connsiteY33" fmla="*/ 6820849 h 6820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916078" h="6820849">
                <a:moveTo>
                  <a:pt x="8183400" y="3865853"/>
                </a:moveTo>
                <a:cubicBezTo>
                  <a:pt x="8208679" y="3867370"/>
                  <a:pt x="8234181" y="3871443"/>
                  <a:pt x="8259593" y="3878252"/>
                </a:cubicBezTo>
                <a:cubicBezTo>
                  <a:pt x="8462901" y="3932728"/>
                  <a:pt x="8583552" y="4141703"/>
                  <a:pt x="8529076" y="4345010"/>
                </a:cubicBezTo>
                <a:cubicBezTo>
                  <a:pt x="8474600" y="4548317"/>
                  <a:pt x="8265626" y="4668969"/>
                  <a:pt x="8062319" y="4614493"/>
                </a:cubicBezTo>
                <a:cubicBezTo>
                  <a:pt x="7859012" y="4560017"/>
                  <a:pt x="7738360" y="4351042"/>
                  <a:pt x="7792836" y="4147735"/>
                </a:cubicBezTo>
                <a:cubicBezTo>
                  <a:pt x="7840502" y="3969841"/>
                  <a:pt x="8006457" y="3855230"/>
                  <a:pt x="8183400" y="3865853"/>
                </a:cubicBezTo>
                <a:close/>
                <a:moveTo>
                  <a:pt x="8734942" y="2667480"/>
                </a:moveTo>
                <a:cubicBezTo>
                  <a:pt x="8747705" y="2668246"/>
                  <a:pt x="8760581" y="2670303"/>
                  <a:pt x="8773412" y="2673741"/>
                </a:cubicBezTo>
                <a:cubicBezTo>
                  <a:pt x="8876062" y="2701246"/>
                  <a:pt x="8936980" y="2806757"/>
                  <a:pt x="8909474" y="2909407"/>
                </a:cubicBezTo>
                <a:cubicBezTo>
                  <a:pt x="8881969" y="3012057"/>
                  <a:pt x="8776458" y="3072974"/>
                  <a:pt x="8673808" y="3045469"/>
                </a:cubicBezTo>
                <a:cubicBezTo>
                  <a:pt x="8571158" y="3017965"/>
                  <a:pt x="8510241" y="2912452"/>
                  <a:pt x="8537746" y="2809802"/>
                </a:cubicBezTo>
                <a:cubicBezTo>
                  <a:pt x="8558375" y="2732815"/>
                  <a:pt x="8622882" y="2679302"/>
                  <a:pt x="8697151" y="2668961"/>
                </a:cubicBezTo>
                <a:cubicBezTo>
                  <a:pt x="8709529" y="2667237"/>
                  <a:pt x="8722180" y="2666714"/>
                  <a:pt x="8734942" y="2667480"/>
                </a:cubicBezTo>
                <a:close/>
                <a:moveTo>
                  <a:pt x="8776652" y="1"/>
                </a:moveTo>
                <a:lnTo>
                  <a:pt x="8786961" y="42970"/>
                </a:lnTo>
                <a:cubicBezTo>
                  <a:pt x="8794957" y="100392"/>
                  <a:pt x="8791826" y="160330"/>
                  <a:pt x="8775876" y="219853"/>
                </a:cubicBezTo>
                <a:cubicBezTo>
                  <a:pt x="8712079" y="457946"/>
                  <a:pt x="8467349" y="599241"/>
                  <a:pt x="8229255" y="535444"/>
                </a:cubicBezTo>
                <a:cubicBezTo>
                  <a:pt x="8020924" y="479621"/>
                  <a:pt x="7886703" y="285271"/>
                  <a:pt x="7899142" y="78053"/>
                </a:cubicBezTo>
                <a:lnTo>
                  <a:pt x="7911844" y="1"/>
                </a:lnTo>
                <a:close/>
                <a:moveTo>
                  <a:pt x="0" y="0"/>
                </a:moveTo>
                <a:lnTo>
                  <a:pt x="3064542" y="1"/>
                </a:lnTo>
                <a:lnTo>
                  <a:pt x="3626351" y="1"/>
                </a:lnTo>
                <a:lnTo>
                  <a:pt x="6388767" y="1"/>
                </a:lnTo>
                <a:lnTo>
                  <a:pt x="7293415" y="1"/>
                </a:lnTo>
                <a:lnTo>
                  <a:pt x="7285291" y="184997"/>
                </a:lnTo>
                <a:cubicBezTo>
                  <a:pt x="7283933" y="263521"/>
                  <a:pt x="7284806" y="341911"/>
                  <a:pt x="7288318" y="419996"/>
                </a:cubicBezTo>
                <a:cubicBezTo>
                  <a:pt x="7301507" y="709488"/>
                  <a:pt x="7530168" y="891535"/>
                  <a:pt x="7736280" y="1068100"/>
                </a:cubicBezTo>
                <a:cubicBezTo>
                  <a:pt x="8250069" y="1508062"/>
                  <a:pt x="8424916" y="2032159"/>
                  <a:pt x="8184147" y="2589406"/>
                </a:cubicBezTo>
                <a:cubicBezTo>
                  <a:pt x="8090773" y="2805524"/>
                  <a:pt x="7909218" y="2993264"/>
                  <a:pt x="7738154" y="3164270"/>
                </a:cubicBezTo>
                <a:cubicBezTo>
                  <a:pt x="7279360" y="3622745"/>
                  <a:pt x="7298159" y="4154456"/>
                  <a:pt x="7579762" y="4641256"/>
                </a:cubicBezTo>
                <a:cubicBezTo>
                  <a:pt x="7780382" y="4986833"/>
                  <a:pt x="8020938" y="5311557"/>
                  <a:pt x="8191492" y="5670858"/>
                </a:cubicBezTo>
                <a:cubicBezTo>
                  <a:pt x="8357544" y="6019043"/>
                  <a:pt x="8456063" y="6366409"/>
                  <a:pt x="8477065" y="6707671"/>
                </a:cubicBezTo>
                <a:lnTo>
                  <a:pt x="8478852" y="6820849"/>
                </a:lnTo>
                <a:lnTo>
                  <a:pt x="0" y="68208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A82D15-62C0-C7C7-2A80-6DCE3CF77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6029325" cy="1325563"/>
          </a:xfrm>
        </p:spPr>
        <p:txBody>
          <a:bodyPr>
            <a:normAutofit/>
          </a:bodyPr>
          <a:lstStyle/>
          <a:p>
            <a:r>
              <a:rPr lang="en-US" dirty="0"/>
              <a:t>End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4497B-6A8E-DDE3-7711-A11A3BE0D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6029325" cy="4036534"/>
          </a:xfrm>
        </p:spPr>
        <p:txBody>
          <a:bodyPr>
            <a:normAutofit/>
          </a:bodyPr>
          <a:lstStyle/>
          <a:p>
            <a:r>
              <a:rPr lang="en-US" sz="2200" dirty="0"/>
              <a:t>The MatheMedica library is a robust and versatile tool, bridging the gap between mathematical computations and medical analysis. </a:t>
            </a:r>
          </a:p>
          <a:p>
            <a:r>
              <a:rPr lang="en-US" sz="2200" dirty="0"/>
              <a:t>It represents a significant step in integrating diverse functionalities within a single software package, offering utility and efficiency to its users.</a:t>
            </a:r>
          </a:p>
        </p:txBody>
      </p:sp>
    </p:spTree>
    <p:extLst>
      <p:ext uri="{BB962C8B-B14F-4D97-AF65-F5344CB8AC3E}">
        <p14:creationId xmlns:p14="http://schemas.microsoft.com/office/powerpoint/2010/main" val="855721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38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12C6F9E-359D-40BE-AFED-D5C9CE409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C68BEC8-3E58-4494-8C0F-ED3D9DFC3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9" y="1"/>
            <a:ext cx="8916078" cy="6857999"/>
          </a:xfrm>
          <a:custGeom>
            <a:avLst/>
            <a:gdLst>
              <a:gd name="connsiteX0" fmla="*/ 8183400 w 8916078"/>
              <a:gd name="connsiteY0" fmla="*/ 3865853 h 6820849"/>
              <a:gd name="connsiteX1" fmla="*/ 8259593 w 8916078"/>
              <a:gd name="connsiteY1" fmla="*/ 3878252 h 6820849"/>
              <a:gd name="connsiteX2" fmla="*/ 8529076 w 8916078"/>
              <a:gd name="connsiteY2" fmla="*/ 4345010 h 6820849"/>
              <a:gd name="connsiteX3" fmla="*/ 8062319 w 8916078"/>
              <a:gd name="connsiteY3" fmla="*/ 4614493 h 6820849"/>
              <a:gd name="connsiteX4" fmla="*/ 7792836 w 8916078"/>
              <a:gd name="connsiteY4" fmla="*/ 4147735 h 6820849"/>
              <a:gd name="connsiteX5" fmla="*/ 8183400 w 8916078"/>
              <a:gd name="connsiteY5" fmla="*/ 3865853 h 6820849"/>
              <a:gd name="connsiteX6" fmla="*/ 8734942 w 8916078"/>
              <a:gd name="connsiteY6" fmla="*/ 2667480 h 6820849"/>
              <a:gd name="connsiteX7" fmla="*/ 8773412 w 8916078"/>
              <a:gd name="connsiteY7" fmla="*/ 2673741 h 6820849"/>
              <a:gd name="connsiteX8" fmla="*/ 8909474 w 8916078"/>
              <a:gd name="connsiteY8" fmla="*/ 2909407 h 6820849"/>
              <a:gd name="connsiteX9" fmla="*/ 8673808 w 8916078"/>
              <a:gd name="connsiteY9" fmla="*/ 3045469 h 6820849"/>
              <a:gd name="connsiteX10" fmla="*/ 8537746 w 8916078"/>
              <a:gd name="connsiteY10" fmla="*/ 2809802 h 6820849"/>
              <a:gd name="connsiteX11" fmla="*/ 8697151 w 8916078"/>
              <a:gd name="connsiteY11" fmla="*/ 2668961 h 6820849"/>
              <a:gd name="connsiteX12" fmla="*/ 8734942 w 8916078"/>
              <a:gd name="connsiteY12" fmla="*/ 2667480 h 6820849"/>
              <a:gd name="connsiteX13" fmla="*/ 8776652 w 8916078"/>
              <a:gd name="connsiteY13" fmla="*/ 1 h 6820849"/>
              <a:gd name="connsiteX14" fmla="*/ 8786961 w 8916078"/>
              <a:gd name="connsiteY14" fmla="*/ 42970 h 6820849"/>
              <a:gd name="connsiteX15" fmla="*/ 8775876 w 8916078"/>
              <a:gd name="connsiteY15" fmla="*/ 219853 h 6820849"/>
              <a:gd name="connsiteX16" fmla="*/ 8229255 w 8916078"/>
              <a:gd name="connsiteY16" fmla="*/ 535444 h 6820849"/>
              <a:gd name="connsiteX17" fmla="*/ 7899142 w 8916078"/>
              <a:gd name="connsiteY17" fmla="*/ 78053 h 6820849"/>
              <a:gd name="connsiteX18" fmla="*/ 7911844 w 8916078"/>
              <a:gd name="connsiteY18" fmla="*/ 1 h 6820849"/>
              <a:gd name="connsiteX19" fmla="*/ 0 w 8916078"/>
              <a:gd name="connsiteY19" fmla="*/ 0 h 6820849"/>
              <a:gd name="connsiteX20" fmla="*/ 3064542 w 8916078"/>
              <a:gd name="connsiteY20" fmla="*/ 1 h 6820849"/>
              <a:gd name="connsiteX21" fmla="*/ 3626351 w 8916078"/>
              <a:gd name="connsiteY21" fmla="*/ 1 h 6820849"/>
              <a:gd name="connsiteX22" fmla="*/ 6388767 w 8916078"/>
              <a:gd name="connsiteY22" fmla="*/ 1 h 6820849"/>
              <a:gd name="connsiteX23" fmla="*/ 7293415 w 8916078"/>
              <a:gd name="connsiteY23" fmla="*/ 1 h 6820849"/>
              <a:gd name="connsiteX24" fmla="*/ 7285291 w 8916078"/>
              <a:gd name="connsiteY24" fmla="*/ 184997 h 6820849"/>
              <a:gd name="connsiteX25" fmla="*/ 7288318 w 8916078"/>
              <a:gd name="connsiteY25" fmla="*/ 419996 h 6820849"/>
              <a:gd name="connsiteX26" fmla="*/ 7736280 w 8916078"/>
              <a:gd name="connsiteY26" fmla="*/ 1068100 h 6820849"/>
              <a:gd name="connsiteX27" fmla="*/ 8184147 w 8916078"/>
              <a:gd name="connsiteY27" fmla="*/ 2589406 h 6820849"/>
              <a:gd name="connsiteX28" fmla="*/ 7738154 w 8916078"/>
              <a:gd name="connsiteY28" fmla="*/ 3164270 h 6820849"/>
              <a:gd name="connsiteX29" fmla="*/ 7579762 w 8916078"/>
              <a:gd name="connsiteY29" fmla="*/ 4641256 h 6820849"/>
              <a:gd name="connsiteX30" fmla="*/ 8191492 w 8916078"/>
              <a:gd name="connsiteY30" fmla="*/ 5670858 h 6820849"/>
              <a:gd name="connsiteX31" fmla="*/ 8477065 w 8916078"/>
              <a:gd name="connsiteY31" fmla="*/ 6707671 h 6820849"/>
              <a:gd name="connsiteX32" fmla="*/ 8478852 w 8916078"/>
              <a:gd name="connsiteY32" fmla="*/ 6820849 h 6820849"/>
              <a:gd name="connsiteX33" fmla="*/ 0 w 8916078"/>
              <a:gd name="connsiteY33" fmla="*/ 6820849 h 6820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916078" h="6820849">
                <a:moveTo>
                  <a:pt x="8183400" y="3865853"/>
                </a:moveTo>
                <a:cubicBezTo>
                  <a:pt x="8208679" y="3867370"/>
                  <a:pt x="8234181" y="3871443"/>
                  <a:pt x="8259593" y="3878252"/>
                </a:cubicBezTo>
                <a:cubicBezTo>
                  <a:pt x="8462901" y="3932728"/>
                  <a:pt x="8583552" y="4141703"/>
                  <a:pt x="8529076" y="4345010"/>
                </a:cubicBezTo>
                <a:cubicBezTo>
                  <a:pt x="8474600" y="4548317"/>
                  <a:pt x="8265626" y="4668969"/>
                  <a:pt x="8062319" y="4614493"/>
                </a:cubicBezTo>
                <a:cubicBezTo>
                  <a:pt x="7859012" y="4560017"/>
                  <a:pt x="7738360" y="4351042"/>
                  <a:pt x="7792836" y="4147735"/>
                </a:cubicBezTo>
                <a:cubicBezTo>
                  <a:pt x="7840502" y="3969841"/>
                  <a:pt x="8006457" y="3855230"/>
                  <a:pt x="8183400" y="3865853"/>
                </a:cubicBezTo>
                <a:close/>
                <a:moveTo>
                  <a:pt x="8734942" y="2667480"/>
                </a:moveTo>
                <a:cubicBezTo>
                  <a:pt x="8747705" y="2668246"/>
                  <a:pt x="8760581" y="2670303"/>
                  <a:pt x="8773412" y="2673741"/>
                </a:cubicBezTo>
                <a:cubicBezTo>
                  <a:pt x="8876062" y="2701246"/>
                  <a:pt x="8936980" y="2806757"/>
                  <a:pt x="8909474" y="2909407"/>
                </a:cubicBezTo>
                <a:cubicBezTo>
                  <a:pt x="8881969" y="3012057"/>
                  <a:pt x="8776458" y="3072974"/>
                  <a:pt x="8673808" y="3045469"/>
                </a:cubicBezTo>
                <a:cubicBezTo>
                  <a:pt x="8571158" y="3017965"/>
                  <a:pt x="8510241" y="2912452"/>
                  <a:pt x="8537746" y="2809802"/>
                </a:cubicBezTo>
                <a:cubicBezTo>
                  <a:pt x="8558375" y="2732815"/>
                  <a:pt x="8622882" y="2679302"/>
                  <a:pt x="8697151" y="2668961"/>
                </a:cubicBezTo>
                <a:cubicBezTo>
                  <a:pt x="8709529" y="2667237"/>
                  <a:pt x="8722180" y="2666714"/>
                  <a:pt x="8734942" y="2667480"/>
                </a:cubicBezTo>
                <a:close/>
                <a:moveTo>
                  <a:pt x="8776652" y="1"/>
                </a:moveTo>
                <a:lnTo>
                  <a:pt x="8786961" y="42970"/>
                </a:lnTo>
                <a:cubicBezTo>
                  <a:pt x="8794957" y="100392"/>
                  <a:pt x="8791826" y="160330"/>
                  <a:pt x="8775876" y="219853"/>
                </a:cubicBezTo>
                <a:cubicBezTo>
                  <a:pt x="8712079" y="457946"/>
                  <a:pt x="8467349" y="599241"/>
                  <a:pt x="8229255" y="535444"/>
                </a:cubicBezTo>
                <a:cubicBezTo>
                  <a:pt x="8020924" y="479621"/>
                  <a:pt x="7886703" y="285271"/>
                  <a:pt x="7899142" y="78053"/>
                </a:cubicBezTo>
                <a:lnTo>
                  <a:pt x="7911844" y="1"/>
                </a:lnTo>
                <a:close/>
                <a:moveTo>
                  <a:pt x="0" y="0"/>
                </a:moveTo>
                <a:lnTo>
                  <a:pt x="3064542" y="1"/>
                </a:lnTo>
                <a:lnTo>
                  <a:pt x="3626351" y="1"/>
                </a:lnTo>
                <a:lnTo>
                  <a:pt x="6388767" y="1"/>
                </a:lnTo>
                <a:lnTo>
                  <a:pt x="7293415" y="1"/>
                </a:lnTo>
                <a:lnTo>
                  <a:pt x="7285291" y="184997"/>
                </a:lnTo>
                <a:cubicBezTo>
                  <a:pt x="7283933" y="263521"/>
                  <a:pt x="7284806" y="341911"/>
                  <a:pt x="7288318" y="419996"/>
                </a:cubicBezTo>
                <a:cubicBezTo>
                  <a:pt x="7301507" y="709488"/>
                  <a:pt x="7530168" y="891535"/>
                  <a:pt x="7736280" y="1068100"/>
                </a:cubicBezTo>
                <a:cubicBezTo>
                  <a:pt x="8250069" y="1508062"/>
                  <a:pt x="8424916" y="2032159"/>
                  <a:pt x="8184147" y="2589406"/>
                </a:cubicBezTo>
                <a:cubicBezTo>
                  <a:pt x="8090773" y="2805524"/>
                  <a:pt x="7909218" y="2993264"/>
                  <a:pt x="7738154" y="3164270"/>
                </a:cubicBezTo>
                <a:cubicBezTo>
                  <a:pt x="7279360" y="3622745"/>
                  <a:pt x="7298159" y="4154456"/>
                  <a:pt x="7579762" y="4641256"/>
                </a:cubicBezTo>
                <a:cubicBezTo>
                  <a:pt x="7780382" y="4986833"/>
                  <a:pt x="8020938" y="5311557"/>
                  <a:pt x="8191492" y="5670858"/>
                </a:cubicBezTo>
                <a:cubicBezTo>
                  <a:pt x="8357544" y="6019043"/>
                  <a:pt x="8456063" y="6366409"/>
                  <a:pt x="8477065" y="6707671"/>
                </a:cubicBezTo>
                <a:lnTo>
                  <a:pt x="8478852" y="6820849"/>
                </a:lnTo>
                <a:lnTo>
                  <a:pt x="0" y="68208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4913BC-CCFD-00F8-6C68-74A528F3A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1634546"/>
            <a:ext cx="6273927" cy="41499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03599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F52A5B-5810-4130-A3DB-FD2582D05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8FE145C-BED6-4533-8211-7AC773F7A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916078" cy="6858000"/>
          </a:xfrm>
          <a:custGeom>
            <a:avLst/>
            <a:gdLst>
              <a:gd name="connsiteX0" fmla="*/ 8183400 w 8916078"/>
              <a:gd name="connsiteY0" fmla="*/ 3865853 h 6820849"/>
              <a:gd name="connsiteX1" fmla="*/ 8259593 w 8916078"/>
              <a:gd name="connsiteY1" fmla="*/ 3878252 h 6820849"/>
              <a:gd name="connsiteX2" fmla="*/ 8529076 w 8916078"/>
              <a:gd name="connsiteY2" fmla="*/ 4345010 h 6820849"/>
              <a:gd name="connsiteX3" fmla="*/ 8062319 w 8916078"/>
              <a:gd name="connsiteY3" fmla="*/ 4614493 h 6820849"/>
              <a:gd name="connsiteX4" fmla="*/ 7792836 w 8916078"/>
              <a:gd name="connsiteY4" fmla="*/ 4147735 h 6820849"/>
              <a:gd name="connsiteX5" fmla="*/ 8183400 w 8916078"/>
              <a:gd name="connsiteY5" fmla="*/ 3865853 h 6820849"/>
              <a:gd name="connsiteX6" fmla="*/ 8734942 w 8916078"/>
              <a:gd name="connsiteY6" fmla="*/ 2667480 h 6820849"/>
              <a:gd name="connsiteX7" fmla="*/ 8773412 w 8916078"/>
              <a:gd name="connsiteY7" fmla="*/ 2673741 h 6820849"/>
              <a:gd name="connsiteX8" fmla="*/ 8909474 w 8916078"/>
              <a:gd name="connsiteY8" fmla="*/ 2909407 h 6820849"/>
              <a:gd name="connsiteX9" fmla="*/ 8673808 w 8916078"/>
              <a:gd name="connsiteY9" fmla="*/ 3045469 h 6820849"/>
              <a:gd name="connsiteX10" fmla="*/ 8537746 w 8916078"/>
              <a:gd name="connsiteY10" fmla="*/ 2809802 h 6820849"/>
              <a:gd name="connsiteX11" fmla="*/ 8697151 w 8916078"/>
              <a:gd name="connsiteY11" fmla="*/ 2668961 h 6820849"/>
              <a:gd name="connsiteX12" fmla="*/ 8734942 w 8916078"/>
              <a:gd name="connsiteY12" fmla="*/ 2667480 h 6820849"/>
              <a:gd name="connsiteX13" fmla="*/ 8776652 w 8916078"/>
              <a:gd name="connsiteY13" fmla="*/ 1 h 6820849"/>
              <a:gd name="connsiteX14" fmla="*/ 8786961 w 8916078"/>
              <a:gd name="connsiteY14" fmla="*/ 42970 h 6820849"/>
              <a:gd name="connsiteX15" fmla="*/ 8775876 w 8916078"/>
              <a:gd name="connsiteY15" fmla="*/ 219853 h 6820849"/>
              <a:gd name="connsiteX16" fmla="*/ 8229255 w 8916078"/>
              <a:gd name="connsiteY16" fmla="*/ 535444 h 6820849"/>
              <a:gd name="connsiteX17" fmla="*/ 7899142 w 8916078"/>
              <a:gd name="connsiteY17" fmla="*/ 78053 h 6820849"/>
              <a:gd name="connsiteX18" fmla="*/ 7911844 w 8916078"/>
              <a:gd name="connsiteY18" fmla="*/ 1 h 6820849"/>
              <a:gd name="connsiteX19" fmla="*/ 0 w 8916078"/>
              <a:gd name="connsiteY19" fmla="*/ 0 h 6820849"/>
              <a:gd name="connsiteX20" fmla="*/ 3064542 w 8916078"/>
              <a:gd name="connsiteY20" fmla="*/ 1 h 6820849"/>
              <a:gd name="connsiteX21" fmla="*/ 3626351 w 8916078"/>
              <a:gd name="connsiteY21" fmla="*/ 1 h 6820849"/>
              <a:gd name="connsiteX22" fmla="*/ 6388767 w 8916078"/>
              <a:gd name="connsiteY22" fmla="*/ 1 h 6820849"/>
              <a:gd name="connsiteX23" fmla="*/ 7293415 w 8916078"/>
              <a:gd name="connsiteY23" fmla="*/ 1 h 6820849"/>
              <a:gd name="connsiteX24" fmla="*/ 7285291 w 8916078"/>
              <a:gd name="connsiteY24" fmla="*/ 184997 h 6820849"/>
              <a:gd name="connsiteX25" fmla="*/ 7288318 w 8916078"/>
              <a:gd name="connsiteY25" fmla="*/ 419996 h 6820849"/>
              <a:gd name="connsiteX26" fmla="*/ 7736280 w 8916078"/>
              <a:gd name="connsiteY26" fmla="*/ 1068100 h 6820849"/>
              <a:gd name="connsiteX27" fmla="*/ 8184147 w 8916078"/>
              <a:gd name="connsiteY27" fmla="*/ 2589406 h 6820849"/>
              <a:gd name="connsiteX28" fmla="*/ 7738154 w 8916078"/>
              <a:gd name="connsiteY28" fmla="*/ 3164270 h 6820849"/>
              <a:gd name="connsiteX29" fmla="*/ 7579762 w 8916078"/>
              <a:gd name="connsiteY29" fmla="*/ 4641256 h 6820849"/>
              <a:gd name="connsiteX30" fmla="*/ 8191492 w 8916078"/>
              <a:gd name="connsiteY30" fmla="*/ 5670858 h 6820849"/>
              <a:gd name="connsiteX31" fmla="*/ 8477065 w 8916078"/>
              <a:gd name="connsiteY31" fmla="*/ 6707671 h 6820849"/>
              <a:gd name="connsiteX32" fmla="*/ 8478852 w 8916078"/>
              <a:gd name="connsiteY32" fmla="*/ 6820849 h 6820849"/>
              <a:gd name="connsiteX33" fmla="*/ 0 w 8916078"/>
              <a:gd name="connsiteY33" fmla="*/ 6820849 h 6820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916078" h="6820849">
                <a:moveTo>
                  <a:pt x="8183400" y="3865853"/>
                </a:moveTo>
                <a:cubicBezTo>
                  <a:pt x="8208679" y="3867370"/>
                  <a:pt x="8234181" y="3871443"/>
                  <a:pt x="8259593" y="3878252"/>
                </a:cubicBezTo>
                <a:cubicBezTo>
                  <a:pt x="8462901" y="3932728"/>
                  <a:pt x="8583552" y="4141703"/>
                  <a:pt x="8529076" y="4345010"/>
                </a:cubicBezTo>
                <a:cubicBezTo>
                  <a:pt x="8474600" y="4548317"/>
                  <a:pt x="8265626" y="4668969"/>
                  <a:pt x="8062319" y="4614493"/>
                </a:cubicBezTo>
                <a:cubicBezTo>
                  <a:pt x="7859012" y="4560017"/>
                  <a:pt x="7738360" y="4351042"/>
                  <a:pt x="7792836" y="4147735"/>
                </a:cubicBezTo>
                <a:cubicBezTo>
                  <a:pt x="7840502" y="3969841"/>
                  <a:pt x="8006457" y="3855230"/>
                  <a:pt x="8183400" y="3865853"/>
                </a:cubicBezTo>
                <a:close/>
                <a:moveTo>
                  <a:pt x="8734942" y="2667480"/>
                </a:moveTo>
                <a:cubicBezTo>
                  <a:pt x="8747705" y="2668246"/>
                  <a:pt x="8760581" y="2670303"/>
                  <a:pt x="8773412" y="2673741"/>
                </a:cubicBezTo>
                <a:cubicBezTo>
                  <a:pt x="8876062" y="2701246"/>
                  <a:pt x="8936980" y="2806757"/>
                  <a:pt x="8909474" y="2909407"/>
                </a:cubicBezTo>
                <a:cubicBezTo>
                  <a:pt x="8881969" y="3012057"/>
                  <a:pt x="8776458" y="3072974"/>
                  <a:pt x="8673808" y="3045469"/>
                </a:cubicBezTo>
                <a:cubicBezTo>
                  <a:pt x="8571158" y="3017965"/>
                  <a:pt x="8510241" y="2912452"/>
                  <a:pt x="8537746" y="2809802"/>
                </a:cubicBezTo>
                <a:cubicBezTo>
                  <a:pt x="8558375" y="2732815"/>
                  <a:pt x="8622882" y="2679302"/>
                  <a:pt x="8697151" y="2668961"/>
                </a:cubicBezTo>
                <a:cubicBezTo>
                  <a:pt x="8709529" y="2667237"/>
                  <a:pt x="8722180" y="2666714"/>
                  <a:pt x="8734942" y="2667480"/>
                </a:cubicBezTo>
                <a:close/>
                <a:moveTo>
                  <a:pt x="8776652" y="1"/>
                </a:moveTo>
                <a:lnTo>
                  <a:pt x="8786961" y="42970"/>
                </a:lnTo>
                <a:cubicBezTo>
                  <a:pt x="8794957" y="100392"/>
                  <a:pt x="8791826" y="160330"/>
                  <a:pt x="8775876" y="219853"/>
                </a:cubicBezTo>
                <a:cubicBezTo>
                  <a:pt x="8712079" y="457946"/>
                  <a:pt x="8467349" y="599241"/>
                  <a:pt x="8229255" y="535444"/>
                </a:cubicBezTo>
                <a:cubicBezTo>
                  <a:pt x="8020924" y="479621"/>
                  <a:pt x="7886703" y="285271"/>
                  <a:pt x="7899142" y="78053"/>
                </a:cubicBezTo>
                <a:lnTo>
                  <a:pt x="7911844" y="1"/>
                </a:lnTo>
                <a:close/>
                <a:moveTo>
                  <a:pt x="0" y="0"/>
                </a:moveTo>
                <a:lnTo>
                  <a:pt x="3064542" y="1"/>
                </a:lnTo>
                <a:lnTo>
                  <a:pt x="3626351" y="1"/>
                </a:lnTo>
                <a:lnTo>
                  <a:pt x="6388767" y="1"/>
                </a:lnTo>
                <a:lnTo>
                  <a:pt x="7293415" y="1"/>
                </a:lnTo>
                <a:lnTo>
                  <a:pt x="7285291" y="184997"/>
                </a:lnTo>
                <a:cubicBezTo>
                  <a:pt x="7283933" y="263521"/>
                  <a:pt x="7284806" y="341911"/>
                  <a:pt x="7288318" y="419996"/>
                </a:cubicBezTo>
                <a:cubicBezTo>
                  <a:pt x="7301507" y="709488"/>
                  <a:pt x="7530168" y="891535"/>
                  <a:pt x="7736280" y="1068100"/>
                </a:cubicBezTo>
                <a:cubicBezTo>
                  <a:pt x="8250069" y="1508062"/>
                  <a:pt x="8424916" y="2032159"/>
                  <a:pt x="8184147" y="2589406"/>
                </a:cubicBezTo>
                <a:cubicBezTo>
                  <a:pt x="8090773" y="2805524"/>
                  <a:pt x="7909218" y="2993264"/>
                  <a:pt x="7738154" y="3164270"/>
                </a:cubicBezTo>
                <a:cubicBezTo>
                  <a:pt x="7279360" y="3622745"/>
                  <a:pt x="7298159" y="4154456"/>
                  <a:pt x="7579762" y="4641256"/>
                </a:cubicBezTo>
                <a:cubicBezTo>
                  <a:pt x="7780382" y="4986833"/>
                  <a:pt x="8020938" y="5311557"/>
                  <a:pt x="8191492" y="5670858"/>
                </a:cubicBezTo>
                <a:cubicBezTo>
                  <a:pt x="8357544" y="6019043"/>
                  <a:pt x="8456063" y="6366409"/>
                  <a:pt x="8477065" y="6707671"/>
                </a:cubicBezTo>
                <a:lnTo>
                  <a:pt x="8478852" y="6820849"/>
                </a:lnTo>
                <a:lnTo>
                  <a:pt x="0" y="68208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4A9622-5D0B-C27D-61A4-CDB170904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6029325" cy="1325563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AF79D-67E8-9F0F-4AA6-6A3DD5BE0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6029325" cy="4036534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MatheMedica</a:t>
            </a:r>
            <a:r>
              <a:rPr lang="en-US" dirty="0"/>
              <a:t> Python library is an integrated toolkit designed to provide solutions for both mathematical and medical computations. </a:t>
            </a:r>
          </a:p>
          <a:p>
            <a:r>
              <a:rPr lang="en-US" dirty="0"/>
              <a:t>This project reflects a multifaceted approach to problem-solving by addressing common mathematical and healthcare needs within a single software solution. </a:t>
            </a:r>
          </a:p>
          <a:p>
            <a:r>
              <a:rPr lang="en-US" dirty="0"/>
              <a:t>The library comprises a comprehensive collection of functions categorized into Mathematical Functions and Medical Functions, ensuring versatility and usability across diverse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76240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422A99-2BEA-C0C5-FEAB-11B960463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47FC2182-A188-3B9D-E600-D9DE00FF9A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14A32-1052-C80F-7BD1-2E69838B7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2D6B9D1-924E-A32A-9B73-128426FC1B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916078" cy="6858000"/>
          </a:xfrm>
          <a:custGeom>
            <a:avLst/>
            <a:gdLst>
              <a:gd name="connsiteX0" fmla="*/ 8183400 w 8916078"/>
              <a:gd name="connsiteY0" fmla="*/ 3865853 h 6820849"/>
              <a:gd name="connsiteX1" fmla="*/ 8259593 w 8916078"/>
              <a:gd name="connsiteY1" fmla="*/ 3878252 h 6820849"/>
              <a:gd name="connsiteX2" fmla="*/ 8529076 w 8916078"/>
              <a:gd name="connsiteY2" fmla="*/ 4345010 h 6820849"/>
              <a:gd name="connsiteX3" fmla="*/ 8062319 w 8916078"/>
              <a:gd name="connsiteY3" fmla="*/ 4614493 h 6820849"/>
              <a:gd name="connsiteX4" fmla="*/ 7792836 w 8916078"/>
              <a:gd name="connsiteY4" fmla="*/ 4147735 h 6820849"/>
              <a:gd name="connsiteX5" fmla="*/ 8183400 w 8916078"/>
              <a:gd name="connsiteY5" fmla="*/ 3865853 h 6820849"/>
              <a:gd name="connsiteX6" fmla="*/ 8734942 w 8916078"/>
              <a:gd name="connsiteY6" fmla="*/ 2667480 h 6820849"/>
              <a:gd name="connsiteX7" fmla="*/ 8773412 w 8916078"/>
              <a:gd name="connsiteY7" fmla="*/ 2673741 h 6820849"/>
              <a:gd name="connsiteX8" fmla="*/ 8909474 w 8916078"/>
              <a:gd name="connsiteY8" fmla="*/ 2909407 h 6820849"/>
              <a:gd name="connsiteX9" fmla="*/ 8673808 w 8916078"/>
              <a:gd name="connsiteY9" fmla="*/ 3045469 h 6820849"/>
              <a:gd name="connsiteX10" fmla="*/ 8537746 w 8916078"/>
              <a:gd name="connsiteY10" fmla="*/ 2809802 h 6820849"/>
              <a:gd name="connsiteX11" fmla="*/ 8697151 w 8916078"/>
              <a:gd name="connsiteY11" fmla="*/ 2668961 h 6820849"/>
              <a:gd name="connsiteX12" fmla="*/ 8734942 w 8916078"/>
              <a:gd name="connsiteY12" fmla="*/ 2667480 h 6820849"/>
              <a:gd name="connsiteX13" fmla="*/ 8776652 w 8916078"/>
              <a:gd name="connsiteY13" fmla="*/ 1 h 6820849"/>
              <a:gd name="connsiteX14" fmla="*/ 8786961 w 8916078"/>
              <a:gd name="connsiteY14" fmla="*/ 42970 h 6820849"/>
              <a:gd name="connsiteX15" fmla="*/ 8775876 w 8916078"/>
              <a:gd name="connsiteY15" fmla="*/ 219853 h 6820849"/>
              <a:gd name="connsiteX16" fmla="*/ 8229255 w 8916078"/>
              <a:gd name="connsiteY16" fmla="*/ 535444 h 6820849"/>
              <a:gd name="connsiteX17" fmla="*/ 7899142 w 8916078"/>
              <a:gd name="connsiteY17" fmla="*/ 78053 h 6820849"/>
              <a:gd name="connsiteX18" fmla="*/ 7911844 w 8916078"/>
              <a:gd name="connsiteY18" fmla="*/ 1 h 6820849"/>
              <a:gd name="connsiteX19" fmla="*/ 0 w 8916078"/>
              <a:gd name="connsiteY19" fmla="*/ 0 h 6820849"/>
              <a:gd name="connsiteX20" fmla="*/ 3064542 w 8916078"/>
              <a:gd name="connsiteY20" fmla="*/ 1 h 6820849"/>
              <a:gd name="connsiteX21" fmla="*/ 3626351 w 8916078"/>
              <a:gd name="connsiteY21" fmla="*/ 1 h 6820849"/>
              <a:gd name="connsiteX22" fmla="*/ 6388767 w 8916078"/>
              <a:gd name="connsiteY22" fmla="*/ 1 h 6820849"/>
              <a:gd name="connsiteX23" fmla="*/ 7293415 w 8916078"/>
              <a:gd name="connsiteY23" fmla="*/ 1 h 6820849"/>
              <a:gd name="connsiteX24" fmla="*/ 7285291 w 8916078"/>
              <a:gd name="connsiteY24" fmla="*/ 184997 h 6820849"/>
              <a:gd name="connsiteX25" fmla="*/ 7288318 w 8916078"/>
              <a:gd name="connsiteY25" fmla="*/ 419996 h 6820849"/>
              <a:gd name="connsiteX26" fmla="*/ 7736280 w 8916078"/>
              <a:gd name="connsiteY26" fmla="*/ 1068100 h 6820849"/>
              <a:gd name="connsiteX27" fmla="*/ 8184147 w 8916078"/>
              <a:gd name="connsiteY27" fmla="*/ 2589406 h 6820849"/>
              <a:gd name="connsiteX28" fmla="*/ 7738154 w 8916078"/>
              <a:gd name="connsiteY28" fmla="*/ 3164270 h 6820849"/>
              <a:gd name="connsiteX29" fmla="*/ 7579762 w 8916078"/>
              <a:gd name="connsiteY29" fmla="*/ 4641256 h 6820849"/>
              <a:gd name="connsiteX30" fmla="*/ 8191492 w 8916078"/>
              <a:gd name="connsiteY30" fmla="*/ 5670858 h 6820849"/>
              <a:gd name="connsiteX31" fmla="*/ 8477065 w 8916078"/>
              <a:gd name="connsiteY31" fmla="*/ 6707671 h 6820849"/>
              <a:gd name="connsiteX32" fmla="*/ 8478852 w 8916078"/>
              <a:gd name="connsiteY32" fmla="*/ 6820849 h 6820849"/>
              <a:gd name="connsiteX33" fmla="*/ 0 w 8916078"/>
              <a:gd name="connsiteY33" fmla="*/ 6820849 h 6820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916078" h="6820849">
                <a:moveTo>
                  <a:pt x="8183400" y="3865853"/>
                </a:moveTo>
                <a:cubicBezTo>
                  <a:pt x="8208679" y="3867370"/>
                  <a:pt x="8234181" y="3871443"/>
                  <a:pt x="8259593" y="3878252"/>
                </a:cubicBezTo>
                <a:cubicBezTo>
                  <a:pt x="8462901" y="3932728"/>
                  <a:pt x="8583552" y="4141703"/>
                  <a:pt x="8529076" y="4345010"/>
                </a:cubicBezTo>
                <a:cubicBezTo>
                  <a:pt x="8474600" y="4548317"/>
                  <a:pt x="8265626" y="4668969"/>
                  <a:pt x="8062319" y="4614493"/>
                </a:cubicBezTo>
                <a:cubicBezTo>
                  <a:pt x="7859012" y="4560017"/>
                  <a:pt x="7738360" y="4351042"/>
                  <a:pt x="7792836" y="4147735"/>
                </a:cubicBezTo>
                <a:cubicBezTo>
                  <a:pt x="7840502" y="3969841"/>
                  <a:pt x="8006457" y="3855230"/>
                  <a:pt x="8183400" y="3865853"/>
                </a:cubicBezTo>
                <a:close/>
                <a:moveTo>
                  <a:pt x="8734942" y="2667480"/>
                </a:moveTo>
                <a:cubicBezTo>
                  <a:pt x="8747705" y="2668246"/>
                  <a:pt x="8760581" y="2670303"/>
                  <a:pt x="8773412" y="2673741"/>
                </a:cubicBezTo>
                <a:cubicBezTo>
                  <a:pt x="8876062" y="2701246"/>
                  <a:pt x="8936980" y="2806757"/>
                  <a:pt x="8909474" y="2909407"/>
                </a:cubicBezTo>
                <a:cubicBezTo>
                  <a:pt x="8881969" y="3012057"/>
                  <a:pt x="8776458" y="3072974"/>
                  <a:pt x="8673808" y="3045469"/>
                </a:cubicBezTo>
                <a:cubicBezTo>
                  <a:pt x="8571158" y="3017965"/>
                  <a:pt x="8510241" y="2912452"/>
                  <a:pt x="8537746" y="2809802"/>
                </a:cubicBezTo>
                <a:cubicBezTo>
                  <a:pt x="8558375" y="2732815"/>
                  <a:pt x="8622882" y="2679302"/>
                  <a:pt x="8697151" y="2668961"/>
                </a:cubicBezTo>
                <a:cubicBezTo>
                  <a:pt x="8709529" y="2667237"/>
                  <a:pt x="8722180" y="2666714"/>
                  <a:pt x="8734942" y="2667480"/>
                </a:cubicBezTo>
                <a:close/>
                <a:moveTo>
                  <a:pt x="8776652" y="1"/>
                </a:moveTo>
                <a:lnTo>
                  <a:pt x="8786961" y="42970"/>
                </a:lnTo>
                <a:cubicBezTo>
                  <a:pt x="8794957" y="100392"/>
                  <a:pt x="8791826" y="160330"/>
                  <a:pt x="8775876" y="219853"/>
                </a:cubicBezTo>
                <a:cubicBezTo>
                  <a:pt x="8712079" y="457946"/>
                  <a:pt x="8467349" y="599241"/>
                  <a:pt x="8229255" y="535444"/>
                </a:cubicBezTo>
                <a:cubicBezTo>
                  <a:pt x="8020924" y="479621"/>
                  <a:pt x="7886703" y="285271"/>
                  <a:pt x="7899142" y="78053"/>
                </a:cubicBezTo>
                <a:lnTo>
                  <a:pt x="7911844" y="1"/>
                </a:lnTo>
                <a:close/>
                <a:moveTo>
                  <a:pt x="0" y="0"/>
                </a:moveTo>
                <a:lnTo>
                  <a:pt x="3064542" y="1"/>
                </a:lnTo>
                <a:lnTo>
                  <a:pt x="3626351" y="1"/>
                </a:lnTo>
                <a:lnTo>
                  <a:pt x="6388767" y="1"/>
                </a:lnTo>
                <a:lnTo>
                  <a:pt x="7293415" y="1"/>
                </a:lnTo>
                <a:lnTo>
                  <a:pt x="7285291" y="184997"/>
                </a:lnTo>
                <a:cubicBezTo>
                  <a:pt x="7283933" y="263521"/>
                  <a:pt x="7284806" y="341911"/>
                  <a:pt x="7288318" y="419996"/>
                </a:cubicBezTo>
                <a:cubicBezTo>
                  <a:pt x="7301507" y="709488"/>
                  <a:pt x="7530168" y="891535"/>
                  <a:pt x="7736280" y="1068100"/>
                </a:cubicBezTo>
                <a:cubicBezTo>
                  <a:pt x="8250069" y="1508062"/>
                  <a:pt x="8424916" y="2032159"/>
                  <a:pt x="8184147" y="2589406"/>
                </a:cubicBezTo>
                <a:cubicBezTo>
                  <a:pt x="8090773" y="2805524"/>
                  <a:pt x="7909218" y="2993264"/>
                  <a:pt x="7738154" y="3164270"/>
                </a:cubicBezTo>
                <a:cubicBezTo>
                  <a:pt x="7279360" y="3622745"/>
                  <a:pt x="7298159" y="4154456"/>
                  <a:pt x="7579762" y="4641256"/>
                </a:cubicBezTo>
                <a:cubicBezTo>
                  <a:pt x="7780382" y="4986833"/>
                  <a:pt x="8020938" y="5311557"/>
                  <a:pt x="8191492" y="5670858"/>
                </a:cubicBezTo>
                <a:cubicBezTo>
                  <a:pt x="8357544" y="6019043"/>
                  <a:pt x="8456063" y="6366409"/>
                  <a:pt x="8477065" y="6707671"/>
                </a:cubicBezTo>
                <a:lnTo>
                  <a:pt x="8478852" y="6820849"/>
                </a:lnTo>
                <a:lnTo>
                  <a:pt x="0" y="68208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692685-3AE9-28B9-AE3E-BCF496C9F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6029325" cy="1325563"/>
          </a:xfrm>
        </p:spPr>
        <p:txBody>
          <a:bodyPr>
            <a:normAutofit/>
          </a:bodyPr>
          <a:lstStyle/>
          <a:p>
            <a:r>
              <a:rPr lang="en-US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AE8B9-F091-6AF7-0A60-D0752F12F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6029325" cy="4036534"/>
          </a:xfrm>
        </p:spPr>
        <p:txBody>
          <a:bodyPr>
            <a:normAutofit/>
          </a:bodyPr>
          <a:lstStyle/>
          <a:p>
            <a:r>
              <a:rPr lang="en-US" sz="2200" dirty="0"/>
              <a:t>The primary objective of this project was to develop a reusable Python library that simplifies complex mathematical and medical calculations. </a:t>
            </a:r>
          </a:p>
          <a:p>
            <a:r>
              <a:rPr lang="en-US" sz="2200" dirty="0"/>
              <a:t>It aims to assist students, researchers, and healthcare professionals by automating repetitive tasks, ensuring accurate results, and promoting efficient data processing.</a:t>
            </a:r>
          </a:p>
        </p:txBody>
      </p:sp>
    </p:spTree>
    <p:extLst>
      <p:ext uri="{BB962C8B-B14F-4D97-AF65-F5344CB8AC3E}">
        <p14:creationId xmlns:p14="http://schemas.microsoft.com/office/powerpoint/2010/main" val="4135088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 useBgFill="1">
        <p:nvSpPr>
          <p:cNvPr id="47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10823E3-13F2-4035-8C1F-45FEB1F64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3D6D2C-D072-EB17-C96B-064D8CD79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200150"/>
            <a:ext cx="4641364" cy="33031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/>
              <a:t>Features and Functionalities</a:t>
            </a:r>
          </a:p>
        </p:txBody>
      </p:sp>
      <p:pic>
        <p:nvPicPr>
          <p:cNvPr id="17" name="Picture 16" descr="Color-coded on electronic circuit board">
            <a:extLst>
              <a:ext uri="{FF2B5EF4-FFF2-40B4-BE49-F238E27FC236}">
                <a16:creationId xmlns:a16="http://schemas.microsoft.com/office/drawing/2014/main" id="{CC7D9793-FA23-D317-64D6-DBF54FFEA0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767" r="529" b="2"/>
          <a:stretch/>
        </p:blipFill>
        <p:spPr>
          <a:xfrm>
            <a:off x="5646306" y="-1"/>
            <a:ext cx="6545695" cy="5728140"/>
          </a:xfrm>
          <a:custGeom>
            <a:avLst/>
            <a:gdLst/>
            <a:ahLst/>
            <a:cxnLst/>
            <a:rect l="l" t="t" r="r" b="b"/>
            <a:pathLst>
              <a:path w="6545695" h="5728140">
                <a:moveTo>
                  <a:pt x="2616380" y="4466221"/>
                </a:moveTo>
                <a:cubicBezTo>
                  <a:pt x="2911523" y="4466221"/>
                  <a:pt x="3150783" y="4705481"/>
                  <a:pt x="3150783" y="5000624"/>
                </a:cubicBezTo>
                <a:cubicBezTo>
                  <a:pt x="3150783" y="5295767"/>
                  <a:pt x="2911523" y="5535027"/>
                  <a:pt x="2616380" y="5535027"/>
                </a:cubicBezTo>
                <a:cubicBezTo>
                  <a:pt x="2321237" y="5535027"/>
                  <a:pt x="2081977" y="5295767"/>
                  <a:pt x="2081977" y="5000624"/>
                </a:cubicBezTo>
                <a:cubicBezTo>
                  <a:pt x="2081977" y="4705481"/>
                  <a:pt x="2321237" y="4466221"/>
                  <a:pt x="2616380" y="4466221"/>
                </a:cubicBezTo>
                <a:close/>
                <a:moveTo>
                  <a:pt x="6508555" y="4438651"/>
                </a:moveTo>
                <a:lnTo>
                  <a:pt x="6545695" y="4442395"/>
                </a:lnTo>
                <a:lnTo>
                  <a:pt x="6545695" y="5722287"/>
                </a:lnTo>
                <a:lnTo>
                  <a:pt x="6508555" y="5726031"/>
                </a:lnTo>
                <a:cubicBezTo>
                  <a:pt x="6153055" y="5726031"/>
                  <a:pt x="5864865" y="5437841"/>
                  <a:pt x="5864865" y="5082341"/>
                </a:cubicBezTo>
                <a:cubicBezTo>
                  <a:pt x="5864865" y="4726841"/>
                  <a:pt x="6153055" y="4438651"/>
                  <a:pt x="6508555" y="4438651"/>
                </a:cubicBezTo>
                <a:close/>
                <a:moveTo>
                  <a:pt x="643690" y="1908009"/>
                </a:moveTo>
                <a:cubicBezTo>
                  <a:pt x="999190" y="1908009"/>
                  <a:pt x="1287380" y="2196199"/>
                  <a:pt x="1287380" y="2551699"/>
                </a:cubicBezTo>
                <a:cubicBezTo>
                  <a:pt x="1287380" y="2907199"/>
                  <a:pt x="999190" y="3195389"/>
                  <a:pt x="643690" y="3195389"/>
                </a:cubicBezTo>
                <a:cubicBezTo>
                  <a:pt x="288190" y="3195389"/>
                  <a:pt x="0" y="2907199"/>
                  <a:pt x="0" y="2551699"/>
                </a:cubicBezTo>
                <a:cubicBezTo>
                  <a:pt x="0" y="2196199"/>
                  <a:pt x="288190" y="1908009"/>
                  <a:pt x="643690" y="1908009"/>
                </a:cubicBezTo>
                <a:close/>
                <a:moveTo>
                  <a:pt x="1343438" y="0"/>
                </a:moveTo>
                <a:lnTo>
                  <a:pt x="6545695" y="0"/>
                </a:lnTo>
                <a:lnTo>
                  <a:pt x="6545695" y="4185665"/>
                </a:lnTo>
                <a:lnTo>
                  <a:pt x="6503949" y="4173249"/>
                </a:lnTo>
                <a:cubicBezTo>
                  <a:pt x="6330657" y="4128375"/>
                  <a:pt x="6087455" y="4102583"/>
                  <a:pt x="5901261" y="4231782"/>
                </a:cubicBezTo>
                <a:cubicBezTo>
                  <a:pt x="5519369" y="4496370"/>
                  <a:pt x="5772178" y="5031067"/>
                  <a:pt x="5381804" y="5422715"/>
                </a:cubicBezTo>
                <a:cubicBezTo>
                  <a:pt x="5104996" y="5700294"/>
                  <a:pt x="4600596" y="5805476"/>
                  <a:pt x="4233669" y="5668063"/>
                </a:cubicBezTo>
                <a:cubicBezTo>
                  <a:pt x="3653192" y="5450674"/>
                  <a:pt x="3784943" y="4763675"/>
                  <a:pt x="3129895" y="4450477"/>
                </a:cubicBezTo>
                <a:cubicBezTo>
                  <a:pt x="2672003" y="4231446"/>
                  <a:pt x="2178033" y="4362192"/>
                  <a:pt x="2137775" y="4373601"/>
                </a:cubicBezTo>
                <a:cubicBezTo>
                  <a:pt x="1564921" y="4533740"/>
                  <a:pt x="1470666" y="5034694"/>
                  <a:pt x="971838" y="5025154"/>
                </a:cubicBezTo>
                <a:cubicBezTo>
                  <a:pt x="866310" y="5023179"/>
                  <a:pt x="525091" y="5016610"/>
                  <a:pt x="302276" y="4795749"/>
                </a:cubicBezTo>
                <a:lnTo>
                  <a:pt x="302958" y="4795228"/>
                </a:lnTo>
                <a:cubicBezTo>
                  <a:pt x="269893" y="4762453"/>
                  <a:pt x="240673" y="4726135"/>
                  <a:pt x="215714" y="4686858"/>
                </a:cubicBezTo>
                <a:cubicBezTo>
                  <a:pt x="37179" y="4405379"/>
                  <a:pt x="83908" y="3985942"/>
                  <a:pt x="297529" y="3752971"/>
                </a:cubicBezTo>
                <a:cubicBezTo>
                  <a:pt x="585181" y="3439442"/>
                  <a:pt x="966965" y="3689936"/>
                  <a:pt x="1431505" y="3365135"/>
                </a:cubicBezTo>
                <a:cubicBezTo>
                  <a:pt x="1675458" y="3194556"/>
                  <a:pt x="1971184" y="2832930"/>
                  <a:pt x="1937587" y="2478917"/>
                </a:cubicBezTo>
                <a:cubicBezTo>
                  <a:pt x="1881332" y="1886418"/>
                  <a:pt x="952691" y="1868869"/>
                  <a:pt x="796634" y="1179326"/>
                </a:cubicBezTo>
                <a:cubicBezTo>
                  <a:pt x="712321" y="804978"/>
                  <a:pt x="879884" y="345043"/>
                  <a:pt x="1168762" y="107990"/>
                </a:cubicBezTo>
                <a:cubicBezTo>
                  <a:pt x="1224164" y="62588"/>
                  <a:pt x="1280383" y="28334"/>
                  <a:pt x="1337047" y="2463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1137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94CCE7A-BF63-4F34-A790-506292F49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066AA63-76B1-4DA5-BDFB-DB2FD4E00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4776" y="211090"/>
            <a:ext cx="5544176" cy="6646910"/>
          </a:xfrm>
          <a:custGeom>
            <a:avLst/>
            <a:gdLst>
              <a:gd name="connsiteX0" fmla="*/ 4779974 w 5544176"/>
              <a:gd name="connsiteY0" fmla="*/ 685250 h 6646910"/>
              <a:gd name="connsiteX1" fmla="*/ 5309474 w 5544176"/>
              <a:gd name="connsiteY1" fmla="*/ 1126951 h 6646910"/>
              <a:gd name="connsiteX2" fmla="*/ 5001910 w 5544176"/>
              <a:gd name="connsiteY2" fmla="*/ 1690856 h 6646910"/>
              <a:gd name="connsiteX3" fmla="*/ 4306656 w 5544176"/>
              <a:gd name="connsiteY3" fmla="*/ 1273177 h 6646910"/>
              <a:gd name="connsiteX4" fmla="*/ 4621504 w 5544176"/>
              <a:gd name="connsiteY4" fmla="*/ 721515 h 6646910"/>
              <a:gd name="connsiteX5" fmla="*/ 4779974 w 5544176"/>
              <a:gd name="connsiteY5" fmla="*/ 685250 h 6646910"/>
              <a:gd name="connsiteX6" fmla="*/ 2760003 w 5544176"/>
              <a:gd name="connsiteY6" fmla="*/ 352577 h 6646910"/>
              <a:gd name="connsiteX7" fmla="*/ 2990385 w 5544176"/>
              <a:gd name="connsiteY7" fmla="*/ 544679 h 6646910"/>
              <a:gd name="connsiteX8" fmla="*/ 2856557 w 5544176"/>
              <a:gd name="connsiteY8" fmla="*/ 790095 h 6646910"/>
              <a:gd name="connsiteX9" fmla="*/ 2554030 w 5544176"/>
              <a:gd name="connsiteY9" fmla="*/ 608299 h 6646910"/>
              <a:gd name="connsiteX10" fmla="*/ 2691113 w 5544176"/>
              <a:gd name="connsiteY10" fmla="*/ 368075 h 6646910"/>
              <a:gd name="connsiteX11" fmla="*/ 2760003 w 5544176"/>
              <a:gd name="connsiteY11" fmla="*/ 352577 h 6646910"/>
              <a:gd name="connsiteX12" fmla="*/ 3630 w 5544176"/>
              <a:gd name="connsiteY12" fmla="*/ 28121 h 6646910"/>
              <a:gd name="connsiteX13" fmla="*/ 151871 w 5544176"/>
              <a:gd name="connsiteY13" fmla="*/ 38891 h 6646910"/>
              <a:gd name="connsiteX14" fmla="*/ 1031555 w 5544176"/>
              <a:gd name="connsiteY14" fmla="*/ 832871 h 6646910"/>
              <a:gd name="connsiteX15" fmla="*/ 1096338 w 5544176"/>
              <a:gd name="connsiteY15" fmla="*/ 964607 h 6646910"/>
              <a:gd name="connsiteX16" fmla="*/ 1409481 w 5544176"/>
              <a:gd name="connsiteY16" fmla="*/ 1265738 h 6646910"/>
              <a:gd name="connsiteX17" fmla="*/ 2318612 w 5544176"/>
              <a:gd name="connsiteY17" fmla="*/ 859062 h 6646910"/>
              <a:gd name="connsiteX18" fmla="*/ 2675615 w 5544176"/>
              <a:gd name="connsiteY18" fmla="*/ 1267985 h 6646910"/>
              <a:gd name="connsiteX19" fmla="*/ 2952957 w 5544176"/>
              <a:gd name="connsiteY19" fmla="*/ 1297896 h 6646910"/>
              <a:gd name="connsiteX20" fmla="*/ 3058268 w 5544176"/>
              <a:gd name="connsiteY20" fmla="*/ 1155778 h 6646910"/>
              <a:gd name="connsiteX21" fmla="*/ 3306706 w 5544176"/>
              <a:gd name="connsiteY21" fmla="*/ 310500 h 6646910"/>
              <a:gd name="connsiteX22" fmla="*/ 3735234 w 5544176"/>
              <a:gd name="connsiteY22" fmla="*/ 107395 h 6646910"/>
              <a:gd name="connsiteX23" fmla="*/ 3828224 w 5544176"/>
              <a:gd name="connsiteY23" fmla="*/ 117624 h 6646910"/>
              <a:gd name="connsiteX24" fmla="*/ 4231180 w 5544176"/>
              <a:gd name="connsiteY24" fmla="*/ 592260 h 6646910"/>
              <a:gd name="connsiteX25" fmla="*/ 3873092 w 5544176"/>
              <a:gd name="connsiteY25" fmla="*/ 1299370 h 6646910"/>
              <a:gd name="connsiteX26" fmla="*/ 4050935 w 5544176"/>
              <a:gd name="connsiteY26" fmla="*/ 1948439 h 6646910"/>
              <a:gd name="connsiteX27" fmla="*/ 5211525 w 5544176"/>
              <a:gd name="connsiteY27" fmla="*/ 2027402 h 6646910"/>
              <a:gd name="connsiteX28" fmla="*/ 5541097 w 5544176"/>
              <a:gd name="connsiteY28" fmla="*/ 2700958 h 6646910"/>
              <a:gd name="connsiteX29" fmla="*/ 5094823 w 5544176"/>
              <a:gd name="connsiteY29" fmla="*/ 3471378 h 6646910"/>
              <a:gd name="connsiteX30" fmla="*/ 5505528 w 5544176"/>
              <a:gd name="connsiteY30" fmla="*/ 4272564 h 6646910"/>
              <a:gd name="connsiteX31" fmla="*/ 5281423 w 5544176"/>
              <a:gd name="connsiteY31" fmla="*/ 4965183 h 6646910"/>
              <a:gd name="connsiteX32" fmla="*/ 4675749 w 5544176"/>
              <a:gd name="connsiteY32" fmla="*/ 5385343 h 6646910"/>
              <a:gd name="connsiteX33" fmla="*/ 4508838 w 5544176"/>
              <a:gd name="connsiteY33" fmla="*/ 6598516 h 6646910"/>
              <a:gd name="connsiteX34" fmla="*/ 4472787 w 5544176"/>
              <a:gd name="connsiteY34" fmla="*/ 6646910 h 6646910"/>
              <a:gd name="connsiteX35" fmla="*/ 3367517 w 5544176"/>
              <a:gd name="connsiteY35" fmla="*/ 6646910 h 6646910"/>
              <a:gd name="connsiteX36" fmla="*/ 2998981 w 5544176"/>
              <a:gd name="connsiteY36" fmla="*/ 6646910 h 6646910"/>
              <a:gd name="connsiteX37" fmla="*/ 2648733 w 5544176"/>
              <a:gd name="connsiteY37" fmla="*/ 6646910 h 6646910"/>
              <a:gd name="connsiteX38" fmla="*/ 0 w 5544176"/>
              <a:gd name="connsiteY38" fmla="*/ 6646910 h 6646910"/>
              <a:gd name="connsiteX39" fmla="*/ 0 w 5544176"/>
              <a:gd name="connsiteY39" fmla="*/ 28222 h 6646910"/>
              <a:gd name="connsiteX40" fmla="*/ 1509522 w 5544176"/>
              <a:gd name="connsiteY40" fmla="*/ 767 h 6646910"/>
              <a:gd name="connsiteX41" fmla="*/ 1986017 w 5544176"/>
              <a:gd name="connsiteY41" fmla="*/ 398066 h 6646910"/>
              <a:gd name="connsiteX42" fmla="*/ 1709217 w 5544176"/>
              <a:gd name="connsiteY42" fmla="*/ 905558 h 6646910"/>
              <a:gd name="connsiteX43" fmla="*/ 1083551 w 5544176"/>
              <a:gd name="connsiteY43" fmla="*/ 529879 h 6646910"/>
              <a:gd name="connsiteX44" fmla="*/ 1366937 w 5544176"/>
              <a:gd name="connsiteY44" fmla="*/ 33390 h 6646910"/>
              <a:gd name="connsiteX45" fmla="*/ 1509522 w 5544176"/>
              <a:gd name="connsiteY45" fmla="*/ 767 h 664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544176" h="6646910">
                <a:moveTo>
                  <a:pt x="4779974" y="685250"/>
                </a:moveTo>
                <a:cubicBezTo>
                  <a:pt x="5032054" y="670215"/>
                  <a:pt x="5267008" y="852320"/>
                  <a:pt x="5309474" y="1126951"/>
                </a:cubicBezTo>
                <a:cubicBezTo>
                  <a:pt x="5346050" y="1363456"/>
                  <a:pt x="5216949" y="1600813"/>
                  <a:pt x="5001910" y="1690856"/>
                </a:cubicBezTo>
                <a:cubicBezTo>
                  <a:pt x="4692098" y="1820733"/>
                  <a:pt x="4350283" y="1615922"/>
                  <a:pt x="4306656" y="1273177"/>
                </a:cubicBezTo>
                <a:cubicBezTo>
                  <a:pt x="4276590" y="1039231"/>
                  <a:pt x="4408479" y="807918"/>
                  <a:pt x="4621504" y="721515"/>
                </a:cubicBezTo>
                <a:cubicBezTo>
                  <a:pt x="4671997" y="700903"/>
                  <a:pt x="4725528" y="688659"/>
                  <a:pt x="4779974" y="685250"/>
                </a:cubicBezTo>
                <a:close/>
                <a:moveTo>
                  <a:pt x="2760003" y="352577"/>
                </a:moveTo>
                <a:cubicBezTo>
                  <a:pt x="2869653" y="345991"/>
                  <a:pt x="2971942" y="425187"/>
                  <a:pt x="2990385" y="544679"/>
                </a:cubicBezTo>
                <a:cubicBezTo>
                  <a:pt x="3006348" y="647665"/>
                  <a:pt x="2950167" y="750884"/>
                  <a:pt x="2856557" y="790095"/>
                </a:cubicBezTo>
                <a:cubicBezTo>
                  <a:pt x="2721799" y="846585"/>
                  <a:pt x="2573171" y="757470"/>
                  <a:pt x="2554030" y="608299"/>
                </a:cubicBezTo>
                <a:cubicBezTo>
                  <a:pt x="2540934" y="506165"/>
                  <a:pt x="2598123" y="405659"/>
                  <a:pt x="2691113" y="368075"/>
                </a:cubicBezTo>
                <a:cubicBezTo>
                  <a:pt x="2713089" y="359242"/>
                  <a:pt x="2736352" y="353973"/>
                  <a:pt x="2760003" y="352577"/>
                </a:cubicBezTo>
                <a:close/>
                <a:moveTo>
                  <a:pt x="3630" y="28121"/>
                </a:moveTo>
                <a:cubicBezTo>
                  <a:pt x="53278" y="26959"/>
                  <a:pt x="102920" y="30524"/>
                  <a:pt x="151871" y="38891"/>
                </a:cubicBezTo>
                <a:cubicBezTo>
                  <a:pt x="865103" y="112200"/>
                  <a:pt x="964292" y="593344"/>
                  <a:pt x="1031555" y="832871"/>
                </a:cubicBezTo>
                <a:cubicBezTo>
                  <a:pt x="1053330" y="878203"/>
                  <a:pt x="1074563" y="922528"/>
                  <a:pt x="1096338" y="964607"/>
                </a:cubicBezTo>
                <a:cubicBezTo>
                  <a:pt x="1174682" y="1115560"/>
                  <a:pt x="1260852" y="1237377"/>
                  <a:pt x="1409481" y="1265738"/>
                </a:cubicBezTo>
                <a:cubicBezTo>
                  <a:pt x="1767492" y="1334008"/>
                  <a:pt x="1973154" y="762896"/>
                  <a:pt x="2318612" y="859062"/>
                </a:cubicBezTo>
                <a:cubicBezTo>
                  <a:pt x="2496300" y="908501"/>
                  <a:pt x="2583943" y="1098510"/>
                  <a:pt x="2675615" y="1267985"/>
                </a:cubicBezTo>
                <a:cubicBezTo>
                  <a:pt x="2731099" y="1370507"/>
                  <a:pt x="2875466" y="1386005"/>
                  <a:pt x="2952957" y="1297896"/>
                </a:cubicBezTo>
                <a:cubicBezTo>
                  <a:pt x="2992292" y="1253804"/>
                  <a:pt x="3027543" y="1206225"/>
                  <a:pt x="3058268" y="1155778"/>
                </a:cubicBezTo>
                <a:cubicBezTo>
                  <a:pt x="3256027" y="815280"/>
                  <a:pt x="3063848" y="537317"/>
                  <a:pt x="3306706" y="310500"/>
                </a:cubicBezTo>
                <a:cubicBezTo>
                  <a:pt x="3358006" y="262378"/>
                  <a:pt x="3524148" y="107395"/>
                  <a:pt x="3735234" y="107395"/>
                </a:cubicBezTo>
                <a:cubicBezTo>
                  <a:pt x="3766510" y="107395"/>
                  <a:pt x="3797693" y="110804"/>
                  <a:pt x="3828224" y="117624"/>
                </a:cubicBezTo>
                <a:cubicBezTo>
                  <a:pt x="4046595" y="166056"/>
                  <a:pt x="4222967" y="384349"/>
                  <a:pt x="4231180" y="592260"/>
                </a:cubicBezTo>
                <a:cubicBezTo>
                  <a:pt x="4242339" y="872003"/>
                  <a:pt x="3941207" y="932136"/>
                  <a:pt x="3873092" y="1299370"/>
                </a:cubicBezTo>
                <a:cubicBezTo>
                  <a:pt x="3837368" y="1492245"/>
                  <a:pt x="3867280" y="1798492"/>
                  <a:pt x="4050935" y="1948439"/>
                </a:cubicBezTo>
                <a:cubicBezTo>
                  <a:pt x="4358421" y="2199435"/>
                  <a:pt x="4810507" y="1777182"/>
                  <a:pt x="5211525" y="2027402"/>
                </a:cubicBezTo>
                <a:cubicBezTo>
                  <a:pt x="5429122" y="2163013"/>
                  <a:pt x="5566824" y="2456164"/>
                  <a:pt x="5541097" y="2700958"/>
                </a:cubicBezTo>
                <a:cubicBezTo>
                  <a:pt x="5501654" y="3076251"/>
                  <a:pt x="5098698" y="3142194"/>
                  <a:pt x="5094823" y="3471378"/>
                </a:cubicBezTo>
                <a:cubicBezTo>
                  <a:pt x="5091415" y="3745236"/>
                  <a:pt x="5419668" y="3893242"/>
                  <a:pt x="5505528" y="4272564"/>
                </a:cubicBezTo>
                <a:cubicBezTo>
                  <a:pt x="5569691" y="4556184"/>
                  <a:pt x="5439041" y="4752005"/>
                  <a:pt x="5281423" y="4965183"/>
                </a:cubicBezTo>
                <a:cubicBezTo>
                  <a:pt x="5068244" y="5253608"/>
                  <a:pt x="4866301" y="5146281"/>
                  <a:pt x="4675749" y="5385343"/>
                </a:cubicBezTo>
                <a:cubicBezTo>
                  <a:pt x="4370191" y="5769070"/>
                  <a:pt x="4714176" y="6260683"/>
                  <a:pt x="4508838" y="6598516"/>
                </a:cubicBezTo>
                <a:lnTo>
                  <a:pt x="4472787" y="6646910"/>
                </a:lnTo>
                <a:lnTo>
                  <a:pt x="3367517" y="6646910"/>
                </a:lnTo>
                <a:lnTo>
                  <a:pt x="2998981" y="6646910"/>
                </a:lnTo>
                <a:lnTo>
                  <a:pt x="2648733" y="6646910"/>
                </a:lnTo>
                <a:lnTo>
                  <a:pt x="0" y="6646910"/>
                </a:lnTo>
                <a:lnTo>
                  <a:pt x="0" y="28222"/>
                </a:lnTo>
                <a:close/>
                <a:moveTo>
                  <a:pt x="1509522" y="767"/>
                </a:moveTo>
                <a:cubicBezTo>
                  <a:pt x="1736339" y="-12639"/>
                  <a:pt x="1947814" y="150946"/>
                  <a:pt x="1986017" y="398066"/>
                </a:cubicBezTo>
                <a:cubicBezTo>
                  <a:pt x="2019183" y="611090"/>
                  <a:pt x="1902946" y="824502"/>
                  <a:pt x="1709217" y="905558"/>
                </a:cubicBezTo>
                <a:cubicBezTo>
                  <a:pt x="1430403" y="1021795"/>
                  <a:pt x="1123149" y="837830"/>
                  <a:pt x="1083551" y="529879"/>
                </a:cubicBezTo>
                <a:cubicBezTo>
                  <a:pt x="1056506" y="319025"/>
                  <a:pt x="1175223" y="110882"/>
                  <a:pt x="1366937" y="33390"/>
                </a:cubicBezTo>
                <a:cubicBezTo>
                  <a:pt x="1412379" y="14871"/>
                  <a:pt x="1460539" y="3866"/>
                  <a:pt x="1509522" y="7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2B77F5-8907-98BF-6299-C32B065EF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17386"/>
            <a:ext cx="5369169" cy="1570986"/>
          </a:xfrm>
        </p:spPr>
        <p:txBody>
          <a:bodyPr>
            <a:normAutofit/>
          </a:bodyPr>
          <a:lstStyle/>
          <a:p>
            <a:r>
              <a:rPr lang="en-US" dirty="0"/>
              <a:t>Mathematical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98B56-DF96-E71E-33AC-EC6E0CEBF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8" y="2356598"/>
            <a:ext cx="5355276" cy="3636159"/>
          </a:xfrm>
        </p:spPr>
        <p:txBody>
          <a:bodyPr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Pascal’s Triangle (regular and reversed)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Matrix operations (addition, subtraction, multiplication)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Prime number verification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Area and volume calculations for various geometric figures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Armstrong and perfect number checks</a:t>
            </a:r>
          </a:p>
        </p:txBody>
      </p:sp>
      <p:pic>
        <p:nvPicPr>
          <p:cNvPr id="30" name="Graphic 29" descr="Mathematics">
            <a:extLst>
              <a:ext uri="{FF2B5EF4-FFF2-40B4-BE49-F238E27FC236}">
                <a16:creationId xmlns:a16="http://schemas.microsoft.com/office/drawing/2014/main" id="{9A3E78F9-CEB5-DF78-D569-7DB94FB05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3866" y="2175847"/>
            <a:ext cx="3956501" cy="395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693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46C5F3-4EAC-473B-BD72-1219E833D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2231725-D083-4E0F-9428-1C2635189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6F277F-67EC-DD48-1E4A-5280305DB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446390"/>
          </a:xfrm>
        </p:spPr>
        <p:txBody>
          <a:bodyPr>
            <a:normAutofit/>
          </a:bodyPr>
          <a:lstStyle/>
          <a:p>
            <a:r>
              <a:rPr lang="en-US" dirty="0"/>
              <a:t>Mathematical Functions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CB7DC43-72EF-A86B-7BE3-27746529B0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084103"/>
              </p:ext>
            </p:extLst>
          </p:nvPr>
        </p:nvGraphicFramePr>
        <p:xfrm>
          <a:off x="283028" y="2897436"/>
          <a:ext cx="11462657" cy="409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7919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EA8FAAF-8CB4-4580-B1A5-4631647DC4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5B447DF-4931-4E43-8EA6-4C82C6AF0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2A9CE6-2B06-358F-BB2D-4BF92089F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830728"/>
            <a:ext cx="9720648" cy="937040"/>
          </a:xfrm>
        </p:spPr>
        <p:txBody>
          <a:bodyPr>
            <a:normAutofit/>
          </a:bodyPr>
          <a:lstStyle/>
          <a:p>
            <a:r>
              <a:rPr lang="en-US" dirty="0"/>
              <a:t>Medical Functions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2C711A1A-015F-24C6-6098-43681FEE50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1214653"/>
              </p:ext>
            </p:extLst>
          </p:nvPr>
        </p:nvGraphicFramePr>
        <p:xfrm>
          <a:off x="609600" y="379639"/>
          <a:ext cx="10947854" cy="3049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8529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EA8FAAF-8CB4-4580-B1A5-4631647DC4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5B447DF-4931-4E43-8EA6-4C82C6AF0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F3F3CC-4F33-41B0-C40E-1924F181D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830728"/>
            <a:ext cx="9720648" cy="937040"/>
          </a:xfrm>
        </p:spPr>
        <p:txBody>
          <a:bodyPr>
            <a:normAutofit/>
          </a:bodyPr>
          <a:lstStyle/>
          <a:p>
            <a:r>
              <a:rPr lang="en-US" dirty="0"/>
              <a:t>Medical Functions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90DA15E-C97A-C88A-9B65-8FF4D38C1F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8491930"/>
              </p:ext>
            </p:extLst>
          </p:nvPr>
        </p:nvGraphicFramePr>
        <p:xfrm>
          <a:off x="609600" y="326570"/>
          <a:ext cx="10809514" cy="3331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5915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EA8FAAF-8CB4-4580-B1A5-4631647DC4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75B447DF-4931-4E43-8EA6-4C82C6AF0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0B66A7-5137-1F3F-9CCB-57B2C5B43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830728"/>
            <a:ext cx="9720648" cy="937040"/>
          </a:xfrm>
        </p:spPr>
        <p:txBody>
          <a:bodyPr>
            <a:normAutofit/>
          </a:bodyPr>
          <a:lstStyle/>
          <a:p>
            <a:r>
              <a:rPr lang="en-US" dirty="0"/>
              <a:t>Implementation Details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597595-AD41-08B8-55B8-1A3058AB00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0070395"/>
              </p:ext>
            </p:extLst>
          </p:nvPr>
        </p:nvGraphicFramePr>
        <p:xfrm>
          <a:off x="1050535" y="478971"/>
          <a:ext cx="10087882" cy="2950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5520773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LightSeedLeftStep">
      <a:dk1>
        <a:srgbClr val="000000"/>
      </a:dk1>
      <a:lt1>
        <a:srgbClr val="FFFFFF"/>
      </a:lt1>
      <a:dk2>
        <a:srgbClr val="36251E"/>
      </a:dk2>
      <a:lt2>
        <a:srgbClr val="E3E2E8"/>
      </a:lt2>
      <a:accent1>
        <a:srgbClr val="9BA76F"/>
      </a:accent1>
      <a:accent2>
        <a:srgbClr val="AF9E64"/>
      </a:accent2>
      <a:accent3>
        <a:srgbClr val="C99576"/>
      </a:accent3>
      <a:accent4>
        <a:srgbClr val="C77276"/>
      </a:accent4>
      <a:accent5>
        <a:srgbClr val="D18BAC"/>
      </a:accent5>
      <a:accent6>
        <a:srgbClr val="C772BD"/>
      </a:accent6>
      <a:hlink>
        <a:srgbClr val="7769AE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F059DA575DE34DBC31D7E477EB2F50" ma:contentTypeVersion="5" ma:contentTypeDescription="Create a new document." ma:contentTypeScope="" ma:versionID="4a432d1ac1f2767fec2e44053a1b72ac">
  <xsd:schema xmlns:xsd="http://www.w3.org/2001/XMLSchema" xmlns:xs="http://www.w3.org/2001/XMLSchema" xmlns:p="http://schemas.microsoft.com/office/2006/metadata/properties" xmlns:ns3="788e85a1-dfdb-47f4-8832-87015b8c44b4" targetNamespace="http://schemas.microsoft.com/office/2006/metadata/properties" ma:root="true" ma:fieldsID="16015f54e625014716753a9787a39784" ns3:_="">
    <xsd:import namespace="788e85a1-dfdb-47f4-8832-87015b8c44b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8e85a1-dfdb-47f4-8832-87015b8c44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AC6404E-64BD-4D22-9A16-64E9E6AEC647}">
  <ds:schemaRefs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elements/1.1/"/>
    <ds:schemaRef ds:uri="http://purl.org/dc/terms/"/>
    <ds:schemaRef ds:uri="788e85a1-dfdb-47f4-8832-87015b8c44b4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630B6DF-6E87-4851-B433-24232D34B6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FD1682-8929-4B29-AFA0-2FD98A154F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8e85a1-dfdb-47f4-8832-87015b8c44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406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Avenir Next LT Pro</vt:lpstr>
      <vt:lpstr>Posterama</vt:lpstr>
      <vt:lpstr>SplashVTI</vt:lpstr>
      <vt:lpstr>MatheMedica Python Library Project</vt:lpstr>
      <vt:lpstr>Introduction</vt:lpstr>
      <vt:lpstr>Project Objective</vt:lpstr>
      <vt:lpstr>Features and Functionalities</vt:lpstr>
      <vt:lpstr>Mathematical Functions</vt:lpstr>
      <vt:lpstr>Mathematical Functions</vt:lpstr>
      <vt:lpstr>Medical Functions</vt:lpstr>
      <vt:lpstr>Medical Functions</vt:lpstr>
      <vt:lpstr>Implementation Details</vt:lpstr>
      <vt:lpstr>Use Cases</vt:lpstr>
      <vt:lpstr>Example Functionality</vt:lpstr>
      <vt:lpstr>Example Code</vt:lpstr>
      <vt:lpstr>End Points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MatheMedica Python Library Project</dc:title>
  <dc:creator>Ahmed Reda Farouk</dc:creator>
  <cp:lastModifiedBy>Eslam Mohammed Tharwat</cp:lastModifiedBy>
  <cp:revision>2</cp:revision>
  <dcterms:created xsi:type="dcterms:W3CDTF">2024-12-28T19:47:43Z</dcterms:created>
  <dcterms:modified xsi:type="dcterms:W3CDTF">2024-12-28T22:39:19Z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0x0101004DF059DA575DE34DBC31D7E477EB2F50</vt:lpwstr>
  </property>
</Properties>
</file>