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sdx" ContentType="application/vnd.ms-visio.drawing"/>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90" r:id="rId3"/>
    <p:sldId id="257" r:id="rId4"/>
    <p:sldId id="291" r:id="rId5"/>
    <p:sldId id="260" r:id="rId6"/>
    <p:sldId id="259" r:id="rId7"/>
    <p:sldId id="292" r:id="rId8"/>
    <p:sldId id="293" r:id="rId9"/>
    <p:sldId id="294" r:id="rId10"/>
    <p:sldId id="267" r:id="rId11"/>
    <p:sldId id="263" r:id="rId12"/>
    <p:sldId id="268" r:id="rId13"/>
    <p:sldId id="296" r:id="rId14"/>
    <p:sldId id="297" r:id="rId15"/>
    <p:sldId id="298" r:id="rId16"/>
  </p:sldIdLst>
  <p:sldSz cx="12192000" cy="6858000"/>
  <p:notesSz cx="6858000" cy="9144000"/>
  <p:embeddedFontLst>
    <p:embeddedFont>
      <p:font typeface="Calibri" panose="020F0502020204030204" pitchFamily="34" charset="0"/>
      <p:regular r:id="rId18"/>
      <p:bold r:id="rId19"/>
      <p:italic r:id="rId20"/>
      <p:boldItalic r:id="rId21"/>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715" autoAdjust="0"/>
  </p:normalViewPr>
  <p:slideViewPr>
    <p:cSldViewPr snapToGrid="0">
      <p:cViewPr varScale="1">
        <p:scale>
          <a:sx n="56" d="100"/>
          <a:sy n="56" d="100"/>
        </p:scale>
        <p:origin x="1041" y="3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CFCBA9-5D86-4696-8EB3-D99EF219C192}" type="doc">
      <dgm:prSet loTypeId="urn:microsoft.com/office/officeart/2005/8/layout/process1" loCatId="process" qsTypeId="urn:microsoft.com/office/officeart/2005/8/quickstyle/simple1" qsCatId="simple" csTypeId="urn:microsoft.com/office/officeart/2005/8/colors/colorful4" csCatId="colorful" phldr="1"/>
      <dgm:spPr/>
    </dgm:pt>
    <dgm:pt modelId="{EFCBC1F2-3681-41F0-95E4-3F5C41521EA6}">
      <dgm:prSet phldrT="[Text]"/>
      <dgm:spPr/>
      <dgm:t>
        <a:bodyPr/>
        <a:lstStyle/>
        <a:p>
          <a:r>
            <a:rPr lang="en-US" dirty="0" smtClean="0">
              <a:latin typeface="Calibri" panose="020F0502020204030204" pitchFamily="34" charset="0"/>
            </a:rPr>
            <a:t>Enroll Member</a:t>
          </a:r>
          <a:endParaRPr lang="en-US" dirty="0">
            <a:latin typeface="Calibri" panose="020F0502020204030204" pitchFamily="34" charset="0"/>
          </a:endParaRPr>
        </a:p>
      </dgm:t>
    </dgm:pt>
    <dgm:pt modelId="{C686AD82-79A4-4563-BE62-D32D6A30694F}" type="parTrans" cxnId="{8A9BFA34-AB7E-4552-8272-4189596A8A69}">
      <dgm:prSet/>
      <dgm:spPr/>
      <dgm:t>
        <a:bodyPr/>
        <a:lstStyle/>
        <a:p>
          <a:endParaRPr lang="en-US">
            <a:latin typeface="Calibri" panose="020F0502020204030204" pitchFamily="34" charset="0"/>
          </a:endParaRPr>
        </a:p>
      </dgm:t>
    </dgm:pt>
    <dgm:pt modelId="{D82068EB-1360-4C2F-B694-C9F4E315A9EF}" type="sibTrans" cxnId="{8A9BFA34-AB7E-4552-8272-4189596A8A69}">
      <dgm:prSet/>
      <dgm:spPr/>
      <dgm:t>
        <a:bodyPr/>
        <a:lstStyle/>
        <a:p>
          <a:endParaRPr lang="en-US">
            <a:latin typeface="Calibri" panose="020F0502020204030204" pitchFamily="34" charset="0"/>
          </a:endParaRPr>
        </a:p>
      </dgm:t>
    </dgm:pt>
    <dgm:pt modelId="{14DE3DA4-157A-4A04-B61E-D0A68015B4C4}">
      <dgm:prSet phldrT="[Text]"/>
      <dgm:spPr/>
      <dgm:t>
        <a:bodyPr/>
        <a:lstStyle/>
        <a:p>
          <a:r>
            <a:rPr lang="en-US" dirty="0" smtClean="0">
              <a:latin typeface="Calibri" panose="020F0502020204030204" pitchFamily="34" charset="0"/>
            </a:rPr>
            <a:t>Process Claims</a:t>
          </a:r>
          <a:endParaRPr lang="en-US" dirty="0">
            <a:latin typeface="Calibri" panose="020F0502020204030204" pitchFamily="34" charset="0"/>
          </a:endParaRPr>
        </a:p>
      </dgm:t>
    </dgm:pt>
    <dgm:pt modelId="{2D37D62C-E3EF-47EE-B569-9C94DFCB88AF}" type="parTrans" cxnId="{1C40A483-647E-4BF0-B46B-D0ED341864F6}">
      <dgm:prSet/>
      <dgm:spPr/>
      <dgm:t>
        <a:bodyPr/>
        <a:lstStyle/>
        <a:p>
          <a:endParaRPr lang="en-US">
            <a:latin typeface="Calibri" panose="020F0502020204030204" pitchFamily="34" charset="0"/>
          </a:endParaRPr>
        </a:p>
      </dgm:t>
    </dgm:pt>
    <dgm:pt modelId="{00B218DB-5668-45C6-99A1-D38982CA7702}" type="sibTrans" cxnId="{1C40A483-647E-4BF0-B46B-D0ED341864F6}">
      <dgm:prSet/>
      <dgm:spPr/>
      <dgm:t>
        <a:bodyPr/>
        <a:lstStyle/>
        <a:p>
          <a:endParaRPr lang="en-US">
            <a:latin typeface="Calibri" panose="020F0502020204030204" pitchFamily="34" charset="0"/>
          </a:endParaRPr>
        </a:p>
      </dgm:t>
    </dgm:pt>
    <dgm:pt modelId="{FB0AFFE9-4DC3-4F29-9AFE-70AEEB068D7D}">
      <dgm:prSet phldrT="[Text]"/>
      <dgm:spPr/>
      <dgm:t>
        <a:bodyPr/>
        <a:lstStyle/>
        <a:p>
          <a:r>
            <a:rPr lang="en-US" dirty="0" smtClean="0">
              <a:latin typeface="Calibri" panose="020F0502020204030204" pitchFamily="34" charset="0"/>
            </a:rPr>
            <a:t>Respond to phone calls</a:t>
          </a:r>
          <a:endParaRPr lang="en-US" dirty="0">
            <a:latin typeface="Calibri" panose="020F0502020204030204" pitchFamily="34" charset="0"/>
          </a:endParaRPr>
        </a:p>
      </dgm:t>
    </dgm:pt>
    <dgm:pt modelId="{0B3A5B76-B97E-4AF7-B8BA-13028EEB0296}" type="parTrans" cxnId="{0BCEC71B-7B3C-4A67-BE02-50F50F4A05A4}">
      <dgm:prSet/>
      <dgm:spPr/>
      <dgm:t>
        <a:bodyPr/>
        <a:lstStyle/>
        <a:p>
          <a:endParaRPr lang="en-US">
            <a:latin typeface="Calibri" panose="020F0502020204030204" pitchFamily="34" charset="0"/>
          </a:endParaRPr>
        </a:p>
      </dgm:t>
    </dgm:pt>
    <dgm:pt modelId="{7FE9C769-4550-44C4-937D-0F5E135FE8CA}" type="sibTrans" cxnId="{0BCEC71B-7B3C-4A67-BE02-50F50F4A05A4}">
      <dgm:prSet/>
      <dgm:spPr/>
      <dgm:t>
        <a:bodyPr/>
        <a:lstStyle/>
        <a:p>
          <a:endParaRPr lang="en-US">
            <a:latin typeface="Calibri" panose="020F0502020204030204" pitchFamily="34" charset="0"/>
          </a:endParaRPr>
        </a:p>
      </dgm:t>
    </dgm:pt>
    <dgm:pt modelId="{A79DF82B-8D6C-4DD0-AC07-6A95BB79E891}">
      <dgm:prSet phldrT="[Text]"/>
      <dgm:spPr/>
      <dgm:t>
        <a:bodyPr/>
        <a:lstStyle/>
        <a:p>
          <a:r>
            <a:rPr lang="en-US" dirty="0" smtClean="0">
              <a:latin typeface="Calibri" panose="020F0502020204030204" pitchFamily="34" charset="0"/>
            </a:rPr>
            <a:t>Answer complaints</a:t>
          </a:r>
          <a:endParaRPr lang="en-US" dirty="0">
            <a:latin typeface="Calibri" panose="020F0502020204030204" pitchFamily="34" charset="0"/>
          </a:endParaRPr>
        </a:p>
      </dgm:t>
    </dgm:pt>
    <dgm:pt modelId="{F5EC2B11-FB38-4DB7-817C-6A7A5C3E4854}" type="parTrans" cxnId="{BB4DF4DF-B5A3-423F-B336-A6C1BBE74B9F}">
      <dgm:prSet/>
      <dgm:spPr/>
      <dgm:t>
        <a:bodyPr/>
        <a:lstStyle/>
        <a:p>
          <a:endParaRPr lang="en-US">
            <a:latin typeface="Calibri" panose="020F0502020204030204" pitchFamily="34" charset="0"/>
          </a:endParaRPr>
        </a:p>
      </dgm:t>
    </dgm:pt>
    <dgm:pt modelId="{49F12B47-21A3-4032-80F0-268E7AD0F066}" type="sibTrans" cxnId="{BB4DF4DF-B5A3-423F-B336-A6C1BBE74B9F}">
      <dgm:prSet/>
      <dgm:spPr/>
      <dgm:t>
        <a:bodyPr/>
        <a:lstStyle/>
        <a:p>
          <a:endParaRPr lang="en-US">
            <a:latin typeface="Calibri" panose="020F0502020204030204" pitchFamily="34" charset="0"/>
          </a:endParaRPr>
        </a:p>
      </dgm:t>
    </dgm:pt>
    <dgm:pt modelId="{345464D7-4330-4333-BD7B-3C87C43EE980}">
      <dgm:prSet phldrT="[Text]"/>
      <dgm:spPr/>
      <dgm:t>
        <a:bodyPr/>
        <a:lstStyle/>
        <a:p>
          <a:r>
            <a:rPr lang="en-US" dirty="0" smtClean="0">
              <a:latin typeface="Calibri" panose="020F0502020204030204" pitchFamily="34" charset="0"/>
            </a:rPr>
            <a:t>Handle appeals</a:t>
          </a:r>
          <a:endParaRPr lang="en-US" dirty="0">
            <a:latin typeface="Calibri" panose="020F0502020204030204" pitchFamily="34" charset="0"/>
          </a:endParaRPr>
        </a:p>
      </dgm:t>
    </dgm:pt>
    <dgm:pt modelId="{EA15A87C-2333-4E3E-B4B0-60D3E12E941E}" type="parTrans" cxnId="{3845E312-B695-48E1-8371-C0416565B838}">
      <dgm:prSet/>
      <dgm:spPr/>
      <dgm:t>
        <a:bodyPr/>
        <a:lstStyle/>
        <a:p>
          <a:endParaRPr lang="en-US">
            <a:latin typeface="Calibri" panose="020F0502020204030204" pitchFamily="34" charset="0"/>
          </a:endParaRPr>
        </a:p>
      </dgm:t>
    </dgm:pt>
    <dgm:pt modelId="{B6D07D61-7228-4ADC-B3D0-5E6C2691B432}" type="sibTrans" cxnId="{3845E312-B695-48E1-8371-C0416565B838}">
      <dgm:prSet/>
      <dgm:spPr/>
      <dgm:t>
        <a:bodyPr/>
        <a:lstStyle/>
        <a:p>
          <a:endParaRPr lang="en-US">
            <a:latin typeface="Calibri" panose="020F0502020204030204" pitchFamily="34" charset="0"/>
          </a:endParaRPr>
        </a:p>
      </dgm:t>
    </dgm:pt>
    <dgm:pt modelId="{F7850972-E1F5-42A8-AEBD-55F0E6A7A5AE}" type="pres">
      <dgm:prSet presAssocID="{5DCFCBA9-5D86-4696-8EB3-D99EF219C192}" presName="Name0" presStyleCnt="0">
        <dgm:presLayoutVars>
          <dgm:dir/>
          <dgm:resizeHandles val="exact"/>
        </dgm:presLayoutVars>
      </dgm:prSet>
      <dgm:spPr/>
    </dgm:pt>
    <dgm:pt modelId="{409C7E2E-96A0-4EAE-990B-FCCEEC248E97}" type="pres">
      <dgm:prSet presAssocID="{EFCBC1F2-3681-41F0-95E4-3F5C41521EA6}" presName="node" presStyleLbl="node1" presStyleIdx="0" presStyleCnt="5">
        <dgm:presLayoutVars>
          <dgm:bulletEnabled val="1"/>
        </dgm:presLayoutVars>
      </dgm:prSet>
      <dgm:spPr/>
      <dgm:t>
        <a:bodyPr/>
        <a:lstStyle/>
        <a:p>
          <a:endParaRPr lang="en-US"/>
        </a:p>
      </dgm:t>
    </dgm:pt>
    <dgm:pt modelId="{66158511-15AB-47AF-9F0B-0AC7FC238D6D}" type="pres">
      <dgm:prSet presAssocID="{D82068EB-1360-4C2F-B694-C9F4E315A9EF}" presName="sibTrans" presStyleLbl="sibTrans2D1" presStyleIdx="0" presStyleCnt="4"/>
      <dgm:spPr/>
      <dgm:t>
        <a:bodyPr/>
        <a:lstStyle/>
        <a:p>
          <a:endParaRPr lang="en-US"/>
        </a:p>
      </dgm:t>
    </dgm:pt>
    <dgm:pt modelId="{1BFA964B-1C4A-4FB7-8568-E75DE908C3A3}" type="pres">
      <dgm:prSet presAssocID="{D82068EB-1360-4C2F-B694-C9F4E315A9EF}" presName="connectorText" presStyleLbl="sibTrans2D1" presStyleIdx="0" presStyleCnt="4"/>
      <dgm:spPr/>
      <dgm:t>
        <a:bodyPr/>
        <a:lstStyle/>
        <a:p>
          <a:endParaRPr lang="en-US"/>
        </a:p>
      </dgm:t>
    </dgm:pt>
    <dgm:pt modelId="{39C0D9CA-4810-432C-8FD7-DC147C39E524}" type="pres">
      <dgm:prSet presAssocID="{14DE3DA4-157A-4A04-B61E-D0A68015B4C4}" presName="node" presStyleLbl="node1" presStyleIdx="1" presStyleCnt="5">
        <dgm:presLayoutVars>
          <dgm:bulletEnabled val="1"/>
        </dgm:presLayoutVars>
      </dgm:prSet>
      <dgm:spPr/>
      <dgm:t>
        <a:bodyPr/>
        <a:lstStyle/>
        <a:p>
          <a:endParaRPr lang="en-US"/>
        </a:p>
      </dgm:t>
    </dgm:pt>
    <dgm:pt modelId="{85DB0D25-E81E-4B81-AB2E-46CAAB0A0717}" type="pres">
      <dgm:prSet presAssocID="{00B218DB-5668-45C6-99A1-D38982CA7702}" presName="sibTrans" presStyleLbl="sibTrans2D1" presStyleIdx="1" presStyleCnt="4"/>
      <dgm:spPr/>
      <dgm:t>
        <a:bodyPr/>
        <a:lstStyle/>
        <a:p>
          <a:endParaRPr lang="en-US"/>
        </a:p>
      </dgm:t>
    </dgm:pt>
    <dgm:pt modelId="{4A2C5AC4-8E39-423C-AA38-F9E879DDFD0D}" type="pres">
      <dgm:prSet presAssocID="{00B218DB-5668-45C6-99A1-D38982CA7702}" presName="connectorText" presStyleLbl="sibTrans2D1" presStyleIdx="1" presStyleCnt="4"/>
      <dgm:spPr/>
      <dgm:t>
        <a:bodyPr/>
        <a:lstStyle/>
        <a:p>
          <a:endParaRPr lang="en-US"/>
        </a:p>
      </dgm:t>
    </dgm:pt>
    <dgm:pt modelId="{7B036332-90AD-4294-9D70-5209937211E0}" type="pres">
      <dgm:prSet presAssocID="{FB0AFFE9-4DC3-4F29-9AFE-70AEEB068D7D}" presName="node" presStyleLbl="node1" presStyleIdx="2" presStyleCnt="5">
        <dgm:presLayoutVars>
          <dgm:bulletEnabled val="1"/>
        </dgm:presLayoutVars>
      </dgm:prSet>
      <dgm:spPr/>
      <dgm:t>
        <a:bodyPr/>
        <a:lstStyle/>
        <a:p>
          <a:endParaRPr lang="en-US"/>
        </a:p>
      </dgm:t>
    </dgm:pt>
    <dgm:pt modelId="{CC74DE94-048D-4B33-A0A6-B915C381EE78}" type="pres">
      <dgm:prSet presAssocID="{7FE9C769-4550-44C4-937D-0F5E135FE8CA}" presName="sibTrans" presStyleLbl="sibTrans2D1" presStyleIdx="2" presStyleCnt="4"/>
      <dgm:spPr/>
      <dgm:t>
        <a:bodyPr/>
        <a:lstStyle/>
        <a:p>
          <a:endParaRPr lang="en-US"/>
        </a:p>
      </dgm:t>
    </dgm:pt>
    <dgm:pt modelId="{A022A67B-D007-491E-A495-6878080D7023}" type="pres">
      <dgm:prSet presAssocID="{7FE9C769-4550-44C4-937D-0F5E135FE8CA}" presName="connectorText" presStyleLbl="sibTrans2D1" presStyleIdx="2" presStyleCnt="4"/>
      <dgm:spPr/>
      <dgm:t>
        <a:bodyPr/>
        <a:lstStyle/>
        <a:p>
          <a:endParaRPr lang="en-US"/>
        </a:p>
      </dgm:t>
    </dgm:pt>
    <dgm:pt modelId="{0CC144D4-D05C-483A-B201-4E3C1F75B191}" type="pres">
      <dgm:prSet presAssocID="{A79DF82B-8D6C-4DD0-AC07-6A95BB79E891}" presName="node" presStyleLbl="node1" presStyleIdx="3" presStyleCnt="5">
        <dgm:presLayoutVars>
          <dgm:bulletEnabled val="1"/>
        </dgm:presLayoutVars>
      </dgm:prSet>
      <dgm:spPr/>
      <dgm:t>
        <a:bodyPr/>
        <a:lstStyle/>
        <a:p>
          <a:endParaRPr lang="en-US"/>
        </a:p>
      </dgm:t>
    </dgm:pt>
    <dgm:pt modelId="{76769409-E2EB-47F4-976F-26620A5211E8}" type="pres">
      <dgm:prSet presAssocID="{49F12B47-21A3-4032-80F0-268E7AD0F066}" presName="sibTrans" presStyleLbl="sibTrans2D1" presStyleIdx="3" presStyleCnt="4"/>
      <dgm:spPr/>
      <dgm:t>
        <a:bodyPr/>
        <a:lstStyle/>
        <a:p>
          <a:endParaRPr lang="en-US"/>
        </a:p>
      </dgm:t>
    </dgm:pt>
    <dgm:pt modelId="{89AB2873-37D2-45A3-AF3E-295FC76E8D72}" type="pres">
      <dgm:prSet presAssocID="{49F12B47-21A3-4032-80F0-268E7AD0F066}" presName="connectorText" presStyleLbl="sibTrans2D1" presStyleIdx="3" presStyleCnt="4"/>
      <dgm:spPr/>
      <dgm:t>
        <a:bodyPr/>
        <a:lstStyle/>
        <a:p>
          <a:endParaRPr lang="en-US"/>
        </a:p>
      </dgm:t>
    </dgm:pt>
    <dgm:pt modelId="{467DF1DD-F39B-47F4-95A5-8E9834662C78}" type="pres">
      <dgm:prSet presAssocID="{345464D7-4330-4333-BD7B-3C87C43EE980}" presName="node" presStyleLbl="node1" presStyleIdx="4" presStyleCnt="5">
        <dgm:presLayoutVars>
          <dgm:bulletEnabled val="1"/>
        </dgm:presLayoutVars>
      </dgm:prSet>
      <dgm:spPr/>
      <dgm:t>
        <a:bodyPr/>
        <a:lstStyle/>
        <a:p>
          <a:endParaRPr lang="en-US"/>
        </a:p>
      </dgm:t>
    </dgm:pt>
  </dgm:ptLst>
  <dgm:cxnLst>
    <dgm:cxn modelId="{AA2EA88B-F953-4ADE-B69C-4AC89F1C1340}" type="presOf" srcId="{14DE3DA4-157A-4A04-B61E-D0A68015B4C4}" destId="{39C0D9CA-4810-432C-8FD7-DC147C39E524}" srcOrd="0" destOrd="0" presId="urn:microsoft.com/office/officeart/2005/8/layout/process1"/>
    <dgm:cxn modelId="{1C40A483-647E-4BF0-B46B-D0ED341864F6}" srcId="{5DCFCBA9-5D86-4696-8EB3-D99EF219C192}" destId="{14DE3DA4-157A-4A04-B61E-D0A68015B4C4}" srcOrd="1" destOrd="0" parTransId="{2D37D62C-E3EF-47EE-B569-9C94DFCB88AF}" sibTransId="{00B218DB-5668-45C6-99A1-D38982CA7702}"/>
    <dgm:cxn modelId="{BB4DF4DF-B5A3-423F-B336-A6C1BBE74B9F}" srcId="{5DCFCBA9-5D86-4696-8EB3-D99EF219C192}" destId="{A79DF82B-8D6C-4DD0-AC07-6A95BB79E891}" srcOrd="3" destOrd="0" parTransId="{F5EC2B11-FB38-4DB7-817C-6A7A5C3E4854}" sibTransId="{49F12B47-21A3-4032-80F0-268E7AD0F066}"/>
    <dgm:cxn modelId="{E34A4855-4601-42B2-9332-E3AA5B3F0DFC}" type="presOf" srcId="{5DCFCBA9-5D86-4696-8EB3-D99EF219C192}" destId="{F7850972-E1F5-42A8-AEBD-55F0E6A7A5AE}" srcOrd="0" destOrd="0" presId="urn:microsoft.com/office/officeart/2005/8/layout/process1"/>
    <dgm:cxn modelId="{8A9BFA34-AB7E-4552-8272-4189596A8A69}" srcId="{5DCFCBA9-5D86-4696-8EB3-D99EF219C192}" destId="{EFCBC1F2-3681-41F0-95E4-3F5C41521EA6}" srcOrd="0" destOrd="0" parTransId="{C686AD82-79A4-4563-BE62-D32D6A30694F}" sibTransId="{D82068EB-1360-4C2F-B694-C9F4E315A9EF}"/>
    <dgm:cxn modelId="{C177D707-DA52-42C8-B8DA-E2EFA7565308}" type="presOf" srcId="{00B218DB-5668-45C6-99A1-D38982CA7702}" destId="{85DB0D25-E81E-4B81-AB2E-46CAAB0A0717}" srcOrd="0" destOrd="0" presId="urn:microsoft.com/office/officeart/2005/8/layout/process1"/>
    <dgm:cxn modelId="{B2A21E4E-8C37-4D10-ABB2-8AA7866F3FD2}" type="presOf" srcId="{49F12B47-21A3-4032-80F0-268E7AD0F066}" destId="{89AB2873-37D2-45A3-AF3E-295FC76E8D72}" srcOrd="1" destOrd="0" presId="urn:microsoft.com/office/officeart/2005/8/layout/process1"/>
    <dgm:cxn modelId="{6DFE86BC-6760-464D-923C-B9F8E9F1C3A3}" type="presOf" srcId="{49F12B47-21A3-4032-80F0-268E7AD0F066}" destId="{76769409-E2EB-47F4-976F-26620A5211E8}" srcOrd="0" destOrd="0" presId="urn:microsoft.com/office/officeart/2005/8/layout/process1"/>
    <dgm:cxn modelId="{0BCEC71B-7B3C-4A67-BE02-50F50F4A05A4}" srcId="{5DCFCBA9-5D86-4696-8EB3-D99EF219C192}" destId="{FB0AFFE9-4DC3-4F29-9AFE-70AEEB068D7D}" srcOrd="2" destOrd="0" parTransId="{0B3A5B76-B97E-4AF7-B8BA-13028EEB0296}" sibTransId="{7FE9C769-4550-44C4-937D-0F5E135FE8CA}"/>
    <dgm:cxn modelId="{F762FDDD-55BA-4C20-A47B-DCE83FD94A28}" type="presOf" srcId="{7FE9C769-4550-44C4-937D-0F5E135FE8CA}" destId="{A022A67B-D007-491E-A495-6878080D7023}" srcOrd="1" destOrd="0" presId="urn:microsoft.com/office/officeart/2005/8/layout/process1"/>
    <dgm:cxn modelId="{B1CF59E9-EE4B-4C1F-98C7-AB1E9BE9ACC6}" type="presOf" srcId="{00B218DB-5668-45C6-99A1-D38982CA7702}" destId="{4A2C5AC4-8E39-423C-AA38-F9E879DDFD0D}" srcOrd="1" destOrd="0" presId="urn:microsoft.com/office/officeart/2005/8/layout/process1"/>
    <dgm:cxn modelId="{A3C97F8B-73E3-4C91-B06A-337C2DC2D90F}" type="presOf" srcId="{FB0AFFE9-4DC3-4F29-9AFE-70AEEB068D7D}" destId="{7B036332-90AD-4294-9D70-5209937211E0}" srcOrd="0" destOrd="0" presId="urn:microsoft.com/office/officeart/2005/8/layout/process1"/>
    <dgm:cxn modelId="{18F199D2-4387-40FC-AA64-078998D92C47}" type="presOf" srcId="{D82068EB-1360-4C2F-B694-C9F4E315A9EF}" destId="{66158511-15AB-47AF-9F0B-0AC7FC238D6D}" srcOrd="0" destOrd="0" presId="urn:microsoft.com/office/officeart/2005/8/layout/process1"/>
    <dgm:cxn modelId="{03C863B8-C2F0-498C-BDEA-3FFAA2F2D422}" type="presOf" srcId="{EFCBC1F2-3681-41F0-95E4-3F5C41521EA6}" destId="{409C7E2E-96A0-4EAE-990B-FCCEEC248E97}" srcOrd="0" destOrd="0" presId="urn:microsoft.com/office/officeart/2005/8/layout/process1"/>
    <dgm:cxn modelId="{C1AD0C07-A0CD-4132-BFE7-879E9EDB4A24}" type="presOf" srcId="{A79DF82B-8D6C-4DD0-AC07-6A95BB79E891}" destId="{0CC144D4-D05C-483A-B201-4E3C1F75B191}" srcOrd="0" destOrd="0" presId="urn:microsoft.com/office/officeart/2005/8/layout/process1"/>
    <dgm:cxn modelId="{DD52C08B-7921-4C2B-8E9A-E50A37F4F968}" type="presOf" srcId="{D82068EB-1360-4C2F-B694-C9F4E315A9EF}" destId="{1BFA964B-1C4A-4FB7-8568-E75DE908C3A3}" srcOrd="1" destOrd="0" presId="urn:microsoft.com/office/officeart/2005/8/layout/process1"/>
    <dgm:cxn modelId="{3845E312-B695-48E1-8371-C0416565B838}" srcId="{5DCFCBA9-5D86-4696-8EB3-D99EF219C192}" destId="{345464D7-4330-4333-BD7B-3C87C43EE980}" srcOrd="4" destOrd="0" parTransId="{EA15A87C-2333-4E3E-B4B0-60D3E12E941E}" sibTransId="{B6D07D61-7228-4ADC-B3D0-5E6C2691B432}"/>
    <dgm:cxn modelId="{D40688B2-C46D-40FE-8598-35BB69AD3820}" type="presOf" srcId="{7FE9C769-4550-44C4-937D-0F5E135FE8CA}" destId="{CC74DE94-048D-4B33-A0A6-B915C381EE78}" srcOrd="0" destOrd="0" presId="urn:microsoft.com/office/officeart/2005/8/layout/process1"/>
    <dgm:cxn modelId="{ECE2B184-2E90-4D9E-9890-3D7BDC054D6E}" type="presOf" srcId="{345464D7-4330-4333-BD7B-3C87C43EE980}" destId="{467DF1DD-F39B-47F4-95A5-8E9834662C78}" srcOrd="0" destOrd="0" presId="urn:microsoft.com/office/officeart/2005/8/layout/process1"/>
    <dgm:cxn modelId="{21C0976A-F3D7-4C79-9ADD-E9C156242DA8}" type="presParOf" srcId="{F7850972-E1F5-42A8-AEBD-55F0E6A7A5AE}" destId="{409C7E2E-96A0-4EAE-990B-FCCEEC248E97}" srcOrd="0" destOrd="0" presId="urn:microsoft.com/office/officeart/2005/8/layout/process1"/>
    <dgm:cxn modelId="{D7E73C52-32AF-4345-BB79-05CF9A26E84C}" type="presParOf" srcId="{F7850972-E1F5-42A8-AEBD-55F0E6A7A5AE}" destId="{66158511-15AB-47AF-9F0B-0AC7FC238D6D}" srcOrd="1" destOrd="0" presId="urn:microsoft.com/office/officeart/2005/8/layout/process1"/>
    <dgm:cxn modelId="{647B75BA-0EDA-4681-8FA5-A9D88D055E9E}" type="presParOf" srcId="{66158511-15AB-47AF-9F0B-0AC7FC238D6D}" destId="{1BFA964B-1C4A-4FB7-8568-E75DE908C3A3}" srcOrd="0" destOrd="0" presId="urn:microsoft.com/office/officeart/2005/8/layout/process1"/>
    <dgm:cxn modelId="{2616609D-7B85-4596-A861-141E65884438}" type="presParOf" srcId="{F7850972-E1F5-42A8-AEBD-55F0E6A7A5AE}" destId="{39C0D9CA-4810-432C-8FD7-DC147C39E524}" srcOrd="2" destOrd="0" presId="urn:microsoft.com/office/officeart/2005/8/layout/process1"/>
    <dgm:cxn modelId="{D8FC5365-2444-4CBA-BCAA-3A3F54C119C3}" type="presParOf" srcId="{F7850972-E1F5-42A8-AEBD-55F0E6A7A5AE}" destId="{85DB0D25-E81E-4B81-AB2E-46CAAB0A0717}" srcOrd="3" destOrd="0" presId="urn:microsoft.com/office/officeart/2005/8/layout/process1"/>
    <dgm:cxn modelId="{B951DD90-53EC-40F4-AF1D-42140F13CF38}" type="presParOf" srcId="{85DB0D25-E81E-4B81-AB2E-46CAAB0A0717}" destId="{4A2C5AC4-8E39-423C-AA38-F9E879DDFD0D}" srcOrd="0" destOrd="0" presId="urn:microsoft.com/office/officeart/2005/8/layout/process1"/>
    <dgm:cxn modelId="{ECC225CD-411F-4EF2-A4F0-1624F4EC88E4}" type="presParOf" srcId="{F7850972-E1F5-42A8-AEBD-55F0E6A7A5AE}" destId="{7B036332-90AD-4294-9D70-5209937211E0}" srcOrd="4" destOrd="0" presId="urn:microsoft.com/office/officeart/2005/8/layout/process1"/>
    <dgm:cxn modelId="{4BFB83B1-D9D5-4C6D-8987-8848DCE5CE52}" type="presParOf" srcId="{F7850972-E1F5-42A8-AEBD-55F0E6A7A5AE}" destId="{CC74DE94-048D-4B33-A0A6-B915C381EE78}" srcOrd="5" destOrd="0" presId="urn:microsoft.com/office/officeart/2005/8/layout/process1"/>
    <dgm:cxn modelId="{0ADDDA5A-F103-40C8-88A4-59B184C35B5C}" type="presParOf" srcId="{CC74DE94-048D-4B33-A0A6-B915C381EE78}" destId="{A022A67B-D007-491E-A495-6878080D7023}" srcOrd="0" destOrd="0" presId="urn:microsoft.com/office/officeart/2005/8/layout/process1"/>
    <dgm:cxn modelId="{94AD11FC-B5DD-4B64-8AA5-A7BCCC51F5BF}" type="presParOf" srcId="{F7850972-E1F5-42A8-AEBD-55F0E6A7A5AE}" destId="{0CC144D4-D05C-483A-B201-4E3C1F75B191}" srcOrd="6" destOrd="0" presId="urn:microsoft.com/office/officeart/2005/8/layout/process1"/>
    <dgm:cxn modelId="{223F44B3-43A3-4146-9ADB-91D71EF6AA3F}" type="presParOf" srcId="{F7850972-E1F5-42A8-AEBD-55F0E6A7A5AE}" destId="{76769409-E2EB-47F4-976F-26620A5211E8}" srcOrd="7" destOrd="0" presId="urn:microsoft.com/office/officeart/2005/8/layout/process1"/>
    <dgm:cxn modelId="{C8870EA1-2C99-495C-83A2-B52BDBCB39F9}" type="presParOf" srcId="{76769409-E2EB-47F4-976F-26620A5211E8}" destId="{89AB2873-37D2-45A3-AF3E-295FC76E8D72}" srcOrd="0" destOrd="0" presId="urn:microsoft.com/office/officeart/2005/8/layout/process1"/>
    <dgm:cxn modelId="{F84C3F17-B518-45F1-8AE8-DB73522C5367}" type="presParOf" srcId="{F7850972-E1F5-42A8-AEBD-55F0E6A7A5AE}" destId="{467DF1DD-F39B-47F4-95A5-8E9834662C78}"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C49BF1-D1A3-4598-B497-908ACF0252A9}"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en-US"/>
        </a:p>
      </dgm:t>
    </dgm:pt>
    <dgm:pt modelId="{5195F92F-40D4-4EFB-AC5D-775837047427}">
      <dgm:prSet phldrT="[Text]"/>
      <dgm:spPr/>
      <dgm:t>
        <a:bodyPr/>
        <a:lstStyle/>
        <a:p>
          <a:r>
            <a:rPr lang="en-US" dirty="0" smtClean="0">
              <a:latin typeface="Calibri" panose="020F0502020204030204" pitchFamily="34" charset="0"/>
            </a:rPr>
            <a:t>Interrelated Tasks</a:t>
          </a:r>
          <a:endParaRPr lang="en-US" dirty="0">
            <a:latin typeface="Calibri" panose="020F0502020204030204" pitchFamily="34" charset="0"/>
          </a:endParaRPr>
        </a:p>
      </dgm:t>
    </dgm:pt>
    <dgm:pt modelId="{CD35E319-84CF-4973-9E6C-7002F3421CF5}" type="parTrans" cxnId="{D6CCFCCB-986A-4D40-B1B9-22E73A227008}">
      <dgm:prSet/>
      <dgm:spPr/>
      <dgm:t>
        <a:bodyPr/>
        <a:lstStyle/>
        <a:p>
          <a:endParaRPr lang="en-US">
            <a:latin typeface="Calibri" panose="020F0502020204030204" pitchFamily="34" charset="0"/>
          </a:endParaRPr>
        </a:p>
      </dgm:t>
    </dgm:pt>
    <dgm:pt modelId="{F0C0AE8D-796D-4C91-B36F-A7A548B78D76}" type="sibTrans" cxnId="{D6CCFCCB-986A-4D40-B1B9-22E73A227008}">
      <dgm:prSet/>
      <dgm:spPr/>
      <dgm:t>
        <a:bodyPr/>
        <a:lstStyle/>
        <a:p>
          <a:endParaRPr lang="en-US">
            <a:latin typeface="Calibri" panose="020F0502020204030204" pitchFamily="34" charset="0"/>
          </a:endParaRPr>
        </a:p>
      </dgm:t>
    </dgm:pt>
    <dgm:pt modelId="{41660701-4263-4078-B729-99B270B7499C}">
      <dgm:prSet phldrT="[Text]" custT="1"/>
      <dgm:spPr/>
      <dgm:t>
        <a:bodyPr/>
        <a:lstStyle/>
        <a:p>
          <a:r>
            <a:rPr lang="en-US" sz="1800" dirty="0" smtClean="0">
              <a:latin typeface="Calibri" panose="020F0502020204030204" pitchFamily="34" charset="0"/>
            </a:rPr>
            <a:t>Route request</a:t>
          </a:r>
          <a:endParaRPr lang="en-US" sz="1800" dirty="0">
            <a:latin typeface="Calibri" panose="020F0502020204030204" pitchFamily="34" charset="0"/>
          </a:endParaRPr>
        </a:p>
      </dgm:t>
    </dgm:pt>
    <dgm:pt modelId="{C48B03F8-6539-484A-9C68-A5FDD4369247}" type="parTrans" cxnId="{5031C33A-85D0-4AF0-871D-416F2159F241}">
      <dgm:prSet/>
      <dgm:spPr/>
      <dgm:t>
        <a:bodyPr/>
        <a:lstStyle/>
        <a:p>
          <a:endParaRPr lang="en-US">
            <a:latin typeface="Calibri" panose="020F0502020204030204" pitchFamily="34" charset="0"/>
          </a:endParaRPr>
        </a:p>
      </dgm:t>
    </dgm:pt>
    <dgm:pt modelId="{3C500D46-7A23-4FAE-9185-4105F30B471A}" type="sibTrans" cxnId="{5031C33A-85D0-4AF0-871D-416F2159F241}">
      <dgm:prSet/>
      <dgm:spPr/>
      <dgm:t>
        <a:bodyPr/>
        <a:lstStyle/>
        <a:p>
          <a:endParaRPr lang="en-US">
            <a:latin typeface="Calibri" panose="020F0502020204030204" pitchFamily="34" charset="0"/>
          </a:endParaRPr>
        </a:p>
      </dgm:t>
    </dgm:pt>
    <dgm:pt modelId="{7564F501-A69C-4344-BA4F-6FB6C7AF40AC}">
      <dgm:prSet phldrT="[Text]"/>
      <dgm:spPr/>
      <dgm:t>
        <a:bodyPr/>
        <a:lstStyle/>
        <a:p>
          <a:r>
            <a:rPr lang="en-US" dirty="0" smtClean="0">
              <a:latin typeface="Calibri" panose="020F0502020204030204" pitchFamily="34" charset="0"/>
            </a:rPr>
            <a:t>Event</a:t>
          </a:r>
          <a:endParaRPr lang="en-US" dirty="0">
            <a:latin typeface="Calibri" panose="020F0502020204030204" pitchFamily="34" charset="0"/>
          </a:endParaRPr>
        </a:p>
      </dgm:t>
    </dgm:pt>
    <dgm:pt modelId="{D5B89E92-930C-412D-AA79-AED530E41E1A}" type="parTrans" cxnId="{94F6C6EB-49A6-43D9-80B0-E5C08A38358E}">
      <dgm:prSet/>
      <dgm:spPr/>
      <dgm:t>
        <a:bodyPr/>
        <a:lstStyle/>
        <a:p>
          <a:endParaRPr lang="en-US">
            <a:latin typeface="Calibri" panose="020F0502020204030204" pitchFamily="34" charset="0"/>
          </a:endParaRPr>
        </a:p>
      </dgm:t>
    </dgm:pt>
    <dgm:pt modelId="{2684D275-8764-42E4-A57D-5492147942FE}" type="sibTrans" cxnId="{94F6C6EB-49A6-43D9-80B0-E5C08A38358E}">
      <dgm:prSet/>
      <dgm:spPr/>
      <dgm:t>
        <a:bodyPr/>
        <a:lstStyle/>
        <a:p>
          <a:endParaRPr lang="en-US">
            <a:latin typeface="Calibri" panose="020F0502020204030204" pitchFamily="34" charset="0"/>
          </a:endParaRPr>
        </a:p>
      </dgm:t>
    </dgm:pt>
    <dgm:pt modelId="{D0FD99DA-30BC-4576-BE21-C222B6C7DC92}">
      <dgm:prSet phldrT="[Text]"/>
      <dgm:spPr/>
      <dgm:t>
        <a:bodyPr/>
        <a:lstStyle/>
        <a:p>
          <a:r>
            <a:rPr lang="en-US" dirty="0" smtClean="0">
              <a:latin typeface="Calibri" panose="020F0502020204030204" pitchFamily="34" charset="0"/>
            </a:rPr>
            <a:t>Member contacts ABC Health with inquiry, complaint, or appeal.</a:t>
          </a:r>
          <a:endParaRPr lang="en-US" dirty="0">
            <a:latin typeface="Calibri" panose="020F0502020204030204" pitchFamily="34" charset="0"/>
          </a:endParaRPr>
        </a:p>
      </dgm:t>
    </dgm:pt>
    <dgm:pt modelId="{96FB3D0A-2C69-4D90-A571-E5A6222033D0}" type="parTrans" cxnId="{563EF55E-5FBE-4F5A-8F76-0E9B6EB1F83B}">
      <dgm:prSet/>
      <dgm:spPr/>
      <dgm:t>
        <a:bodyPr/>
        <a:lstStyle/>
        <a:p>
          <a:endParaRPr lang="en-US">
            <a:latin typeface="Calibri" panose="020F0502020204030204" pitchFamily="34" charset="0"/>
          </a:endParaRPr>
        </a:p>
      </dgm:t>
    </dgm:pt>
    <dgm:pt modelId="{2599DC5C-7B12-4546-8B32-064A705DCB44}" type="sibTrans" cxnId="{563EF55E-5FBE-4F5A-8F76-0E9B6EB1F83B}">
      <dgm:prSet/>
      <dgm:spPr/>
      <dgm:t>
        <a:bodyPr/>
        <a:lstStyle/>
        <a:p>
          <a:endParaRPr lang="en-US">
            <a:latin typeface="Calibri" panose="020F0502020204030204" pitchFamily="34" charset="0"/>
          </a:endParaRPr>
        </a:p>
      </dgm:t>
    </dgm:pt>
    <dgm:pt modelId="{92625D28-7B7F-41BB-B811-C9FF2283EE7D}">
      <dgm:prSet phldrT="[Text]"/>
      <dgm:spPr/>
      <dgm:t>
        <a:bodyPr/>
        <a:lstStyle/>
        <a:p>
          <a:r>
            <a:rPr lang="en-US" dirty="0" smtClean="0">
              <a:latin typeface="Calibri" panose="020F0502020204030204" pitchFamily="34" charset="0"/>
            </a:rPr>
            <a:t>Result</a:t>
          </a:r>
          <a:endParaRPr lang="en-US" dirty="0">
            <a:latin typeface="Calibri" panose="020F0502020204030204" pitchFamily="34" charset="0"/>
          </a:endParaRPr>
        </a:p>
      </dgm:t>
    </dgm:pt>
    <dgm:pt modelId="{D6AD6E51-B65B-461D-8010-28EE9177FC95}" type="parTrans" cxnId="{131417D2-5E20-49BB-B115-3614BD6B3CA5}">
      <dgm:prSet/>
      <dgm:spPr/>
      <dgm:t>
        <a:bodyPr/>
        <a:lstStyle/>
        <a:p>
          <a:endParaRPr lang="en-US">
            <a:latin typeface="Calibri" panose="020F0502020204030204" pitchFamily="34" charset="0"/>
          </a:endParaRPr>
        </a:p>
      </dgm:t>
    </dgm:pt>
    <dgm:pt modelId="{29045B49-A1B7-4B73-8BC8-991FD08201DE}" type="sibTrans" cxnId="{131417D2-5E20-49BB-B115-3614BD6B3CA5}">
      <dgm:prSet/>
      <dgm:spPr/>
      <dgm:t>
        <a:bodyPr/>
        <a:lstStyle/>
        <a:p>
          <a:endParaRPr lang="en-US">
            <a:latin typeface="Calibri" panose="020F0502020204030204" pitchFamily="34" charset="0"/>
          </a:endParaRPr>
        </a:p>
      </dgm:t>
    </dgm:pt>
    <dgm:pt modelId="{9CCD2D6C-41C6-439D-A338-9A514FD97855}">
      <dgm:prSet phldrT="[Text]"/>
      <dgm:spPr/>
      <dgm:t>
        <a:bodyPr/>
        <a:lstStyle/>
        <a:p>
          <a:r>
            <a:rPr lang="en-US" dirty="0" smtClean="0">
              <a:latin typeface="Calibri" panose="020F0502020204030204" pitchFamily="34" charset="0"/>
            </a:rPr>
            <a:t>Resolve member inquiry, complaint, or appeal</a:t>
          </a:r>
          <a:endParaRPr lang="en-US" dirty="0">
            <a:latin typeface="Calibri" panose="020F0502020204030204" pitchFamily="34" charset="0"/>
          </a:endParaRPr>
        </a:p>
      </dgm:t>
    </dgm:pt>
    <dgm:pt modelId="{4CF5A109-E78A-48A9-A46D-008D943A21E8}" type="parTrans" cxnId="{4D6F7446-44A0-425C-BD84-FC81F0FD78A9}">
      <dgm:prSet/>
      <dgm:spPr/>
      <dgm:t>
        <a:bodyPr/>
        <a:lstStyle/>
        <a:p>
          <a:endParaRPr lang="en-US">
            <a:latin typeface="Calibri" panose="020F0502020204030204" pitchFamily="34" charset="0"/>
          </a:endParaRPr>
        </a:p>
      </dgm:t>
    </dgm:pt>
    <dgm:pt modelId="{299AE4A9-F802-4001-8446-5C2B25B7CD1C}" type="sibTrans" cxnId="{4D6F7446-44A0-425C-BD84-FC81F0FD78A9}">
      <dgm:prSet/>
      <dgm:spPr/>
      <dgm:t>
        <a:bodyPr/>
        <a:lstStyle/>
        <a:p>
          <a:endParaRPr lang="en-US">
            <a:latin typeface="Calibri" panose="020F0502020204030204" pitchFamily="34" charset="0"/>
          </a:endParaRPr>
        </a:p>
      </dgm:t>
    </dgm:pt>
    <dgm:pt modelId="{4CE60B52-695C-4344-92BE-ADD86BFF7881}">
      <dgm:prSet phldrT="[Text]"/>
      <dgm:spPr/>
      <dgm:t>
        <a:bodyPr/>
        <a:lstStyle/>
        <a:p>
          <a:r>
            <a:rPr lang="en-US" dirty="0" smtClean="0">
              <a:latin typeface="Calibri" panose="020F0502020204030204" pitchFamily="34" charset="0"/>
            </a:rPr>
            <a:t>Customer</a:t>
          </a:r>
          <a:endParaRPr lang="en-US" dirty="0">
            <a:latin typeface="Calibri" panose="020F0502020204030204" pitchFamily="34" charset="0"/>
          </a:endParaRPr>
        </a:p>
      </dgm:t>
    </dgm:pt>
    <dgm:pt modelId="{D689F7C1-ADB6-44AB-ABFC-8E24A707F6A5}" type="parTrans" cxnId="{C9C08D5C-141B-463B-81CF-00DF4D4DFD17}">
      <dgm:prSet/>
      <dgm:spPr/>
      <dgm:t>
        <a:bodyPr/>
        <a:lstStyle/>
        <a:p>
          <a:endParaRPr lang="en-US">
            <a:latin typeface="Calibri" panose="020F0502020204030204" pitchFamily="34" charset="0"/>
          </a:endParaRPr>
        </a:p>
      </dgm:t>
    </dgm:pt>
    <dgm:pt modelId="{8031B080-B8EE-4E68-97EC-033067654CD8}" type="sibTrans" cxnId="{C9C08D5C-141B-463B-81CF-00DF4D4DFD17}">
      <dgm:prSet/>
      <dgm:spPr/>
      <dgm:t>
        <a:bodyPr/>
        <a:lstStyle/>
        <a:p>
          <a:endParaRPr lang="en-US">
            <a:latin typeface="Calibri" panose="020F0502020204030204" pitchFamily="34" charset="0"/>
          </a:endParaRPr>
        </a:p>
      </dgm:t>
    </dgm:pt>
    <dgm:pt modelId="{5672F0D7-E5D5-44F2-8605-F93AC4B2AC85}">
      <dgm:prSet phldrT="[Text]"/>
      <dgm:spPr/>
      <dgm:t>
        <a:bodyPr/>
        <a:lstStyle/>
        <a:p>
          <a:r>
            <a:rPr lang="en-US" dirty="0" smtClean="0">
              <a:latin typeface="Calibri" panose="020F0502020204030204" pitchFamily="34" charset="0"/>
            </a:rPr>
            <a:t>Stakeholders</a:t>
          </a:r>
          <a:endParaRPr lang="en-US" dirty="0">
            <a:latin typeface="Calibri" panose="020F0502020204030204" pitchFamily="34" charset="0"/>
          </a:endParaRPr>
        </a:p>
      </dgm:t>
    </dgm:pt>
    <dgm:pt modelId="{363EFE6F-29C8-4016-B060-3A7865DE865F}" type="parTrans" cxnId="{8EC13B88-B79B-4BA7-9825-507CBE49DE55}">
      <dgm:prSet/>
      <dgm:spPr/>
      <dgm:t>
        <a:bodyPr/>
        <a:lstStyle/>
        <a:p>
          <a:endParaRPr lang="en-US">
            <a:latin typeface="Calibri" panose="020F0502020204030204" pitchFamily="34" charset="0"/>
          </a:endParaRPr>
        </a:p>
      </dgm:t>
    </dgm:pt>
    <dgm:pt modelId="{20141A6E-EFF8-4439-B242-EC6A22A2731F}" type="sibTrans" cxnId="{8EC13B88-B79B-4BA7-9825-507CBE49DE55}">
      <dgm:prSet/>
      <dgm:spPr/>
      <dgm:t>
        <a:bodyPr/>
        <a:lstStyle/>
        <a:p>
          <a:endParaRPr lang="en-US">
            <a:latin typeface="Calibri" panose="020F0502020204030204" pitchFamily="34" charset="0"/>
          </a:endParaRPr>
        </a:p>
      </dgm:t>
    </dgm:pt>
    <dgm:pt modelId="{0F098192-C430-47AA-9529-9D7DAF9E9A79}">
      <dgm:prSet phldrT="[Text]"/>
      <dgm:spPr/>
      <dgm:t>
        <a:bodyPr/>
        <a:lstStyle/>
        <a:p>
          <a:r>
            <a:rPr lang="en-US" dirty="0" smtClean="0">
              <a:latin typeface="Calibri" panose="020F0502020204030204" pitchFamily="34" charset="0"/>
            </a:rPr>
            <a:t>Member</a:t>
          </a:r>
          <a:endParaRPr lang="en-US" dirty="0">
            <a:latin typeface="Calibri" panose="020F0502020204030204" pitchFamily="34" charset="0"/>
          </a:endParaRPr>
        </a:p>
      </dgm:t>
    </dgm:pt>
    <dgm:pt modelId="{C9281145-3BD9-4B72-BAD4-B57B8766A26D}" type="parTrans" cxnId="{6D3A66BC-ABA4-487F-8278-4D9CEC193BED}">
      <dgm:prSet/>
      <dgm:spPr/>
      <dgm:t>
        <a:bodyPr/>
        <a:lstStyle/>
        <a:p>
          <a:endParaRPr lang="en-US">
            <a:latin typeface="Calibri" panose="020F0502020204030204" pitchFamily="34" charset="0"/>
          </a:endParaRPr>
        </a:p>
      </dgm:t>
    </dgm:pt>
    <dgm:pt modelId="{EAD67E0B-93CF-4DC6-82DD-881CF0A69A3B}" type="sibTrans" cxnId="{6D3A66BC-ABA4-487F-8278-4D9CEC193BED}">
      <dgm:prSet/>
      <dgm:spPr/>
      <dgm:t>
        <a:bodyPr/>
        <a:lstStyle/>
        <a:p>
          <a:endParaRPr lang="en-US">
            <a:latin typeface="Calibri" panose="020F0502020204030204" pitchFamily="34" charset="0"/>
          </a:endParaRPr>
        </a:p>
      </dgm:t>
    </dgm:pt>
    <dgm:pt modelId="{82585227-4A60-4238-A903-88DC4D739386}">
      <dgm:prSet phldrT="[Text]"/>
      <dgm:spPr/>
      <dgm:t>
        <a:bodyPr/>
        <a:lstStyle/>
        <a:p>
          <a:r>
            <a:rPr lang="en-US" dirty="0" smtClean="0">
              <a:latin typeface="Calibri" panose="020F0502020204030204" pitchFamily="34" charset="0"/>
            </a:rPr>
            <a:t>ABC Health</a:t>
          </a:r>
          <a:endParaRPr lang="en-US" dirty="0">
            <a:latin typeface="Calibri" panose="020F0502020204030204" pitchFamily="34" charset="0"/>
          </a:endParaRPr>
        </a:p>
      </dgm:t>
    </dgm:pt>
    <dgm:pt modelId="{9C7BC1C6-D407-43EC-B55F-2B4264E0BDD7}" type="parTrans" cxnId="{2B0E9D18-8867-407D-A9CB-87599890F88A}">
      <dgm:prSet/>
      <dgm:spPr/>
      <dgm:t>
        <a:bodyPr/>
        <a:lstStyle/>
        <a:p>
          <a:endParaRPr lang="en-US">
            <a:latin typeface="Calibri" panose="020F0502020204030204" pitchFamily="34" charset="0"/>
          </a:endParaRPr>
        </a:p>
      </dgm:t>
    </dgm:pt>
    <dgm:pt modelId="{44E8789A-6AE5-400A-B259-94966134FB6A}" type="sibTrans" cxnId="{2B0E9D18-8867-407D-A9CB-87599890F88A}">
      <dgm:prSet/>
      <dgm:spPr/>
      <dgm:t>
        <a:bodyPr/>
        <a:lstStyle/>
        <a:p>
          <a:endParaRPr lang="en-US">
            <a:latin typeface="Calibri" panose="020F0502020204030204" pitchFamily="34" charset="0"/>
          </a:endParaRPr>
        </a:p>
      </dgm:t>
    </dgm:pt>
    <dgm:pt modelId="{00F55569-A714-49BF-B3FC-F2C477EB2FBB}">
      <dgm:prSet phldrT="[Text]"/>
      <dgm:spPr/>
      <dgm:t>
        <a:bodyPr/>
        <a:lstStyle/>
        <a:p>
          <a:r>
            <a:rPr lang="en-US" dirty="0" smtClean="0">
              <a:latin typeface="Calibri" panose="020F0502020204030204" pitchFamily="34" charset="0"/>
            </a:rPr>
            <a:t>Members</a:t>
          </a:r>
          <a:endParaRPr lang="en-US" dirty="0">
            <a:latin typeface="Calibri" panose="020F0502020204030204" pitchFamily="34" charset="0"/>
          </a:endParaRPr>
        </a:p>
      </dgm:t>
    </dgm:pt>
    <dgm:pt modelId="{4A3EC2FB-10C7-4B6D-BF09-5CE8E671676D}" type="parTrans" cxnId="{F45D096D-1CC0-4CD9-8176-E33994CB045B}">
      <dgm:prSet/>
      <dgm:spPr/>
      <dgm:t>
        <a:bodyPr/>
        <a:lstStyle/>
        <a:p>
          <a:endParaRPr lang="en-US">
            <a:latin typeface="Calibri" panose="020F0502020204030204" pitchFamily="34" charset="0"/>
          </a:endParaRPr>
        </a:p>
      </dgm:t>
    </dgm:pt>
    <dgm:pt modelId="{C79157BA-7ED1-4C26-8850-5342ADABD7E5}" type="sibTrans" cxnId="{F45D096D-1CC0-4CD9-8176-E33994CB045B}">
      <dgm:prSet/>
      <dgm:spPr/>
      <dgm:t>
        <a:bodyPr/>
        <a:lstStyle/>
        <a:p>
          <a:endParaRPr lang="en-US">
            <a:latin typeface="Calibri" panose="020F0502020204030204" pitchFamily="34" charset="0"/>
          </a:endParaRPr>
        </a:p>
      </dgm:t>
    </dgm:pt>
    <dgm:pt modelId="{B18BF6D4-744F-4F1D-AF77-EF308A3D151A}">
      <dgm:prSet phldrT="[Text]"/>
      <dgm:spPr/>
      <dgm:t>
        <a:bodyPr/>
        <a:lstStyle/>
        <a:p>
          <a:r>
            <a:rPr lang="en-US" dirty="0" smtClean="0">
              <a:latin typeface="Calibri" panose="020F0502020204030204" pitchFamily="34" charset="0"/>
            </a:rPr>
            <a:t>Shareholders</a:t>
          </a:r>
          <a:endParaRPr lang="en-US" dirty="0">
            <a:latin typeface="Calibri" panose="020F0502020204030204" pitchFamily="34" charset="0"/>
          </a:endParaRPr>
        </a:p>
      </dgm:t>
    </dgm:pt>
    <dgm:pt modelId="{BF740510-3D0E-4DD1-943F-C51E909B66E5}" type="parTrans" cxnId="{F1538BAB-1670-4AEA-8B6A-FD70B0334E71}">
      <dgm:prSet/>
      <dgm:spPr/>
      <dgm:t>
        <a:bodyPr/>
        <a:lstStyle/>
        <a:p>
          <a:endParaRPr lang="en-US">
            <a:latin typeface="Calibri" panose="020F0502020204030204" pitchFamily="34" charset="0"/>
          </a:endParaRPr>
        </a:p>
      </dgm:t>
    </dgm:pt>
    <dgm:pt modelId="{8E0C6D41-32A8-4A26-AA20-72CEEE88DC9A}" type="sibTrans" cxnId="{F1538BAB-1670-4AEA-8B6A-FD70B0334E71}">
      <dgm:prSet/>
      <dgm:spPr/>
      <dgm:t>
        <a:bodyPr/>
        <a:lstStyle/>
        <a:p>
          <a:endParaRPr lang="en-US">
            <a:latin typeface="Calibri" panose="020F0502020204030204" pitchFamily="34" charset="0"/>
          </a:endParaRPr>
        </a:p>
      </dgm:t>
    </dgm:pt>
    <dgm:pt modelId="{13108E81-821C-4CC2-81A0-F529EE6493C1}">
      <dgm:prSet phldrT="[Text]" custT="1"/>
      <dgm:spPr/>
      <dgm:t>
        <a:bodyPr/>
        <a:lstStyle/>
        <a:p>
          <a:r>
            <a:rPr lang="en-US" sz="1800" dirty="0" smtClean="0">
              <a:latin typeface="Calibri" panose="020F0502020204030204" pitchFamily="34" charset="0"/>
            </a:rPr>
            <a:t>Log request</a:t>
          </a:r>
          <a:endParaRPr lang="en-US" sz="1800" dirty="0">
            <a:latin typeface="Calibri" panose="020F0502020204030204" pitchFamily="34" charset="0"/>
          </a:endParaRPr>
        </a:p>
      </dgm:t>
    </dgm:pt>
    <dgm:pt modelId="{E58FE0CA-E418-45CB-9F98-B8D097622AB9}" type="parTrans" cxnId="{2C154FB8-D4D8-4683-A34F-A5E8799054FD}">
      <dgm:prSet/>
      <dgm:spPr/>
      <dgm:t>
        <a:bodyPr/>
        <a:lstStyle/>
        <a:p>
          <a:endParaRPr lang="en-US"/>
        </a:p>
      </dgm:t>
    </dgm:pt>
    <dgm:pt modelId="{BE9A95BF-D298-48B8-9850-E98A362C3B40}" type="sibTrans" cxnId="{2C154FB8-D4D8-4683-A34F-A5E8799054FD}">
      <dgm:prSet/>
      <dgm:spPr/>
      <dgm:t>
        <a:bodyPr/>
        <a:lstStyle/>
        <a:p>
          <a:endParaRPr lang="en-US"/>
        </a:p>
      </dgm:t>
    </dgm:pt>
    <dgm:pt modelId="{36FF1946-E8D9-4F7C-8FC9-687B3ACEF060}">
      <dgm:prSet phldrT="[Text]" custT="1"/>
      <dgm:spPr/>
      <dgm:t>
        <a:bodyPr/>
        <a:lstStyle/>
        <a:p>
          <a:r>
            <a:rPr lang="en-US" sz="1800" dirty="0" smtClean="0">
              <a:latin typeface="Calibri" panose="020F0502020204030204" pitchFamily="34" charset="0"/>
            </a:rPr>
            <a:t>Look up member information</a:t>
          </a:r>
          <a:endParaRPr lang="en-US" sz="1800" dirty="0">
            <a:latin typeface="Calibri" panose="020F0502020204030204" pitchFamily="34" charset="0"/>
          </a:endParaRPr>
        </a:p>
      </dgm:t>
    </dgm:pt>
    <dgm:pt modelId="{023C8997-AD59-4326-B525-CA6B69801B38}" type="parTrans" cxnId="{06D46E55-2E4C-4685-B783-994904053E1F}">
      <dgm:prSet/>
      <dgm:spPr/>
      <dgm:t>
        <a:bodyPr/>
        <a:lstStyle/>
        <a:p>
          <a:endParaRPr lang="en-US"/>
        </a:p>
      </dgm:t>
    </dgm:pt>
    <dgm:pt modelId="{EC13C9F4-B698-47C5-A4FA-18837D03DE0A}" type="sibTrans" cxnId="{06D46E55-2E4C-4685-B783-994904053E1F}">
      <dgm:prSet/>
      <dgm:spPr/>
      <dgm:t>
        <a:bodyPr/>
        <a:lstStyle/>
        <a:p>
          <a:endParaRPr lang="en-US"/>
        </a:p>
      </dgm:t>
    </dgm:pt>
    <dgm:pt modelId="{7E07DA30-0BE5-4667-82F3-B684B6D7572D}">
      <dgm:prSet phldrT="[Text]" custT="1"/>
      <dgm:spPr/>
      <dgm:t>
        <a:bodyPr/>
        <a:lstStyle/>
        <a:p>
          <a:r>
            <a:rPr lang="en-US" sz="1800" dirty="0" smtClean="0">
              <a:latin typeface="Calibri" panose="020F0502020204030204" pitchFamily="34" charset="0"/>
            </a:rPr>
            <a:t>Resolve member concerns</a:t>
          </a:r>
          <a:endParaRPr lang="en-US" sz="1800" dirty="0">
            <a:latin typeface="Calibri" panose="020F0502020204030204" pitchFamily="34" charset="0"/>
          </a:endParaRPr>
        </a:p>
      </dgm:t>
    </dgm:pt>
    <dgm:pt modelId="{F70CE970-B456-4527-BDB7-B8596FCA288B}" type="parTrans" cxnId="{F564EE32-019D-4F30-981A-6D0FBA7933DD}">
      <dgm:prSet/>
      <dgm:spPr/>
      <dgm:t>
        <a:bodyPr/>
        <a:lstStyle/>
        <a:p>
          <a:endParaRPr lang="en-US"/>
        </a:p>
      </dgm:t>
    </dgm:pt>
    <dgm:pt modelId="{9A89B69F-1061-47AC-B685-A4A1749CDE0E}" type="sibTrans" cxnId="{F564EE32-019D-4F30-981A-6D0FBA7933DD}">
      <dgm:prSet/>
      <dgm:spPr/>
      <dgm:t>
        <a:bodyPr/>
        <a:lstStyle/>
        <a:p>
          <a:endParaRPr lang="en-US"/>
        </a:p>
      </dgm:t>
    </dgm:pt>
    <dgm:pt modelId="{EB97B24B-B439-49FA-B93C-67DBF4F025AE}">
      <dgm:prSet phldrT="[Text]" custT="1"/>
      <dgm:spPr/>
      <dgm:t>
        <a:bodyPr/>
        <a:lstStyle/>
        <a:p>
          <a:r>
            <a:rPr lang="en-US" sz="1800" dirty="0" smtClean="0">
              <a:latin typeface="Calibri" panose="020F0502020204030204" pitchFamily="34" charset="0"/>
            </a:rPr>
            <a:t>Close request and log resolution</a:t>
          </a:r>
          <a:endParaRPr lang="en-US" sz="1800" dirty="0">
            <a:latin typeface="Calibri" panose="020F0502020204030204" pitchFamily="34" charset="0"/>
          </a:endParaRPr>
        </a:p>
      </dgm:t>
    </dgm:pt>
    <dgm:pt modelId="{968DB5DB-6E61-4B8B-99D8-F49DA61204BF}" type="parTrans" cxnId="{DDEE55CA-5874-43C2-A1F9-7991E3C2BF9C}">
      <dgm:prSet/>
      <dgm:spPr/>
      <dgm:t>
        <a:bodyPr/>
        <a:lstStyle/>
        <a:p>
          <a:endParaRPr lang="en-US"/>
        </a:p>
      </dgm:t>
    </dgm:pt>
    <dgm:pt modelId="{7FC7567C-A46F-4698-8AEE-D358DBBC7E74}" type="sibTrans" cxnId="{DDEE55CA-5874-43C2-A1F9-7991E3C2BF9C}">
      <dgm:prSet/>
      <dgm:spPr/>
      <dgm:t>
        <a:bodyPr/>
        <a:lstStyle/>
        <a:p>
          <a:endParaRPr lang="en-US"/>
        </a:p>
      </dgm:t>
    </dgm:pt>
    <dgm:pt modelId="{D666D51F-B056-4173-88A0-86AB74BA82BC}" type="pres">
      <dgm:prSet presAssocID="{B6C49BF1-D1A3-4598-B497-908ACF0252A9}" presName="Name0" presStyleCnt="0">
        <dgm:presLayoutVars>
          <dgm:dir/>
          <dgm:animLvl val="lvl"/>
          <dgm:resizeHandles val="exact"/>
        </dgm:presLayoutVars>
      </dgm:prSet>
      <dgm:spPr/>
      <dgm:t>
        <a:bodyPr/>
        <a:lstStyle/>
        <a:p>
          <a:endParaRPr lang="en-US"/>
        </a:p>
      </dgm:t>
    </dgm:pt>
    <dgm:pt modelId="{4FDD0E58-AD6C-47DC-A843-0BBB3C282E0F}" type="pres">
      <dgm:prSet presAssocID="{5195F92F-40D4-4EFB-AC5D-775837047427}" presName="composite" presStyleCnt="0"/>
      <dgm:spPr/>
    </dgm:pt>
    <dgm:pt modelId="{D0CDC112-60FA-4662-A4F1-436019C3659D}" type="pres">
      <dgm:prSet presAssocID="{5195F92F-40D4-4EFB-AC5D-775837047427}" presName="parTx" presStyleLbl="alignNode1" presStyleIdx="0" presStyleCnt="5">
        <dgm:presLayoutVars>
          <dgm:chMax val="0"/>
          <dgm:chPref val="0"/>
          <dgm:bulletEnabled val="1"/>
        </dgm:presLayoutVars>
      </dgm:prSet>
      <dgm:spPr/>
      <dgm:t>
        <a:bodyPr/>
        <a:lstStyle/>
        <a:p>
          <a:endParaRPr lang="en-US"/>
        </a:p>
      </dgm:t>
    </dgm:pt>
    <dgm:pt modelId="{B865C712-9CE3-4A67-B2CB-CF3F47DF0F85}" type="pres">
      <dgm:prSet presAssocID="{5195F92F-40D4-4EFB-AC5D-775837047427}" presName="desTx" presStyleLbl="alignAccFollowNode1" presStyleIdx="0" presStyleCnt="5">
        <dgm:presLayoutVars>
          <dgm:bulletEnabled val="1"/>
        </dgm:presLayoutVars>
      </dgm:prSet>
      <dgm:spPr/>
      <dgm:t>
        <a:bodyPr/>
        <a:lstStyle/>
        <a:p>
          <a:endParaRPr lang="en-US"/>
        </a:p>
      </dgm:t>
    </dgm:pt>
    <dgm:pt modelId="{42645A7B-B5BF-4191-B63E-A7A4CF3AB28C}" type="pres">
      <dgm:prSet presAssocID="{F0C0AE8D-796D-4C91-B36F-A7A548B78D76}" presName="space" presStyleCnt="0"/>
      <dgm:spPr/>
    </dgm:pt>
    <dgm:pt modelId="{0C6D712E-740B-4F7F-93D1-4CBBF72DB53A}" type="pres">
      <dgm:prSet presAssocID="{7564F501-A69C-4344-BA4F-6FB6C7AF40AC}" presName="composite" presStyleCnt="0"/>
      <dgm:spPr/>
    </dgm:pt>
    <dgm:pt modelId="{36CF057A-2D1B-4AEC-9249-A1BAA5F9AA07}" type="pres">
      <dgm:prSet presAssocID="{7564F501-A69C-4344-BA4F-6FB6C7AF40AC}" presName="parTx" presStyleLbl="alignNode1" presStyleIdx="1" presStyleCnt="5">
        <dgm:presLayoutVars>
          <dgm:chMax val="0"/>
          <dgm:chPref val="0"/>
          <dgm:bulletEnabled val="1"/>
        </dgm:presLayoutVars>
      </dgm:prSet>
      <dgm:spPr/>
      <dgm:t>
        <a:bodyPr/>
        <a:lstStyle/>
        <a:p>
          <a:endParaRPr lang="en-US"/>
        </a:p>
      </dgm:t>
    </dgm:pt>
    <dgm:pt modelId="{BB566664-EABC-4AB2-B750-904A70003716}" type="pres">
      <dgm:prSet presAssocID="{7564F501-A69C-4344-BA4F-6FB6C7AF40AC}" presName="desTx" presStyleLbl="alignAccFollowNode1" presStyleIdx="1" presStyleCnt="5">
        <dgm:presLayoutVars>
          <dgm:bulletEnabled val="1"/>
        </dgm:presLayoutVars>
      </dgm:prSet>
      <dgm:spPr/>
      <dgm:t>
        <a:bodyPr/>
        <a:lstStyle/>
        <a:p>
          <a:endParaRPr lang="en-US"/>
        </a:p>
      </dgm:t>
    </dgm:pt>
    <dgm:pt modelId="{A60A9B8E-5BD1-4148-BE1D-97F0D97DDBCA}" type="pres">
      <dgm:prSet presAssocID="{2684D275-8764-42E4-A57D-5492147942FE}" presName="space" presStyleCnt="0"/>
      <dgm:spPr/>
    </dgm:pt>
    <dgm:pt modelId="{0062F441-2F4E-4117-A214-092E1241CB54}" type="pres">
      <dgm:prSet presAssocID="{92625D28-7B7F-41BB-B811-C9FF2283EE7D}" presName="composite" presStyleCnt="0"/>
      <dgm:spPr/>
    </dgm:pt>
    <dgm:pt modelId="{3E6BD48F-F547-449E-8FB5-1FEF1C4DB1BF}" type="pres">
      <dgm:prSet presAssocID="{92625D28-7B7F-41BB-B811-C9FF2283EE7D}" presName="parTx" presStyleLbl="alignNode1" presStyleIdx="2" presStyleCnt="5">
        <dgm:presLayoutVars>
          <dgm:chMax val="0"/>
          <dgm:chPref val="0"/>
          <dgm:bulletEnabled val="1"/>
        </dgm:presLayoutVars>
      </dgm:prSet>
      <dgm:spPr/>
      <dgm:t>
        <a:bodyPr/>
        <a:lstStyle/>
        <a:p>
          <a:endParaRPr lang="en-US"/>
        </a:p>
      </dgm:t>
    </dgm:pt>
    <dgm:pt modelId="{0F7209EA-D97D-456C-A682-DEB6E6804D50}" type="pres">
      <dgm:prSet presAssocID="{92625D28-7B7F-41BB-B811-C9FF2283EE7D}" presName="desTx" presStyleLbl="alignAccFollowNode1" presStyleIdx="2" presStyleCnt="5">
        <dgm:presLayoutVars>
          <dgm:bulletEnabled val="1"/>
        </dgm:presLayoutVars>
      </dgm:prSet>
      <dgm:spPr/>
      <dgm:t>
        <a:bodyPr/>
        <a:lstStyle/>
        <a:p>
          <a:endParaRPr lang="en-US"/>
        </a:p>
      </dgm:t>
    </dgm:pt>
    <dgm:pt modelId="{DAFF056C-B4F6-4CB9-8070-424A0A0DC4E0}" type="pres">
      <dgm:prSet presAssocID="{29045B49-A1B7-4B73-8BC8-991FD08201DE}" presName="space" presStyleCnt="0"/>
      <dgm:spPr/>
    </dgm:pt>
    <dgm:pt modelId="{C21E7974-9208-4BBE-BFDA-9D31F35BBCD0}" type="pres">
      <dgm:prSet presAssocID="{4CE60B52-695C-4344-92BE-ADD86BFF7881}" presName="composite" presStyleCnt="0"/>
      <dgm:spPr/>
    </dgm:pt>
    <dgm:pt modelId="{BF0CAFC4-2CE2-4586-99E1-A3AFA7D9A65E}" type="pres">
      <dgm:prSet presAssocID="{4CE60B52-695C-4344-92BE-ADD86BFF7881}" presName="parTx" presStyleLbl="alignNode1" presStyleIdx="3" presStyleCnt="5">
        <dgm:presLayoutVars>
          <dgm:chMax val="0"/>
          <dgm:chPref val="0"/>
          <dgm:bulletEnabled val="1"/>
        </dgm:presLayoutVars>
      </dgm:prSet>
      <dgm:spPr/>
      <dgm:t>
        <a:bodyPr/>
        <a:lstStyle/>
        <a:p>
          <a:endParaRPr lang="en-US"/>
        </a:p>
      </dgm:t>
    </dgm:pt>
    <dgm:pt modelId="{42ABD451-9F7B-4C23-97E5-1C57F1578D08}" type="pres">
      <dgm:prSet presAssocID="{4CE60B52-695C-4344-92BE-ADD86BFF7881}" presName="desTx" presStyleLbl="alignAccFollowNode1" presStyleIdx="3" presStyleCnt="5">
        <dgm:presLayoutVars>
          <dgm:bulletEnabled val="1"/>
        </dgm:presLayoutVars>
      </dgm:prSet>
      <dgm:spPr/>
      <dgm:t>
        <a:bodyPr/>
        <a:lstStyle/>
        <a:p>
          <a:endParaRPr lang="en-US"/>
        </a:p>
      </dgm:t>
    </dgm:pt>
    <dgm:pt modelId="{D25F8C77-DC7F-4B7B-9AEE-07389B36AE90}" type="pres">
      <dgm:prSet presAssocID="{8031B080-B8EE-4E68-97EC-033067654CD8}" presName="space" presStyleCnt="0"/>
      <dgm:spPr/>
    </dgm:pt>
    <dgm:pt modelId="{7D711DBE-435E-464A-AD64-ADA14C549956}" type="pres">
      <dgm:prSet presAssocID="{5672F0D7-E5D5-44F2-8605-F93AC4B2AC85}" presName="composite" presStyleCnt="0"/>
      <dgm:spPr/>
    </dgm:pt>
    <dgm:pt modelId="{6BED13F4-7A3D-4242-B909-631E273BF3D6}" type="pres">
      <dgm:prSet presAssocID="{5672F0D7-E5D5-44F2-8605-F93AC4B2AC85}" presName="parTx" presStyleLbl="alignNode1" presStyleIdx="4" presStyleCnt="5">
        <dgm:presLayoutVars>
          <dgm:chMax val="0"/>
          <dgm:chPref val="0"/>
          <dgm:bulletEnabled val="1"/>
        </dgm:presLayoutVars>
      </dgm:prSet>
      <dgm:spPr/>
      <dgm:t>
        <a:bodyPr/>
        <a:lstStyle/>
        <a:p>
          <a:endParaRPr lang="en-US"/>
        </a:p>
      </dgm:t>
    </dgm:pt>
    <dgm:pt modelId="{0828EF38-64E7-4F44-8562-6373D464BFEA}" type="pres">
      <dgm:prSet presAssocID="{5672F0D7-E5D5-44F2-8605-F93AC4B2AC85}" presName="desTx" presStyleLbl="alignAccFollowNode1" presStyleIdx="4" presStyleCnt="5">
        <dgm:presLayoutVars>
          <dgm:bulletEnabled val="1"/>
        </dgm:presLayoutVars>
      </dgm:prSet>
      <dgm:spPr/>
      <dgm:t>
        <a:bodyPr/>
        <a:lstStyle/>
        <a:p>
          <a:endParaRPr lang="en-US"/>
        </a:p>
      </dgm:t>
    </dgm:pt>
  </dgm:ptLst>
  <dgm:cxnLst>
    <dgm:cxn modelId="{C9C08D5C-141B-463B-81CF-00DF4D4DFD17}" srcId="{B6C49BF1-D1A3-4598-B497-908ACF0252A9}" destId="{4CE60B52-695C-4344-92BE-ADD86BFF7881}" srcOrd="3" destOrd="0" parTransId="{D689F7C1-ADB6-44AB-ABFC-8E24A707F6A5}" sibTransId="{8031B080-B8EE-4E68-97EC-033067654CD8}"/>
    <dgm:cxn modelId="{AADC4315-D679-4432-8DCC-898BE28F5381}" type="presOf" srcId="{5195F92F-40D4-4EFB-AC5D-775837047427}" destId="{D0CDC112-60FA-4662-A4F1-436019C3659D}" srcOrd="0" destOrd="0" presId="urn:microsoft.com/office/officeart/2005/8/layout/hList1"/>
    <dgm:cxn modelId="{11040CC5-9BF2-40DA-A729-7CD4D4706BAC}" type="presOf" srcId="{D0FD99DA-30BC-4576-BE21-C222B6C7DC92}" destId="{BB566664-EABC-4AB2-B750-904A70003716}" srcOrd="0" destOrd="0" presId="urn:microsoft.com/office/officeart/2005/8/layout/hList1"/>
    <dgm:cxn modelId="{2B0E9D18-8867-407D-A9CB-87599890F88A}" srcId="{5672F0D7-E5D5-44F2-8605-F93AC4B2AC85}" destId="{82585227-4A60-4238-A903-88DC4D739386}" srcOrd="0" destOrd="0" parTransId="{9C7BC1C6-D407-43EC-B55F-2B4264E0BDD7}" sibTransId="{44E8789A-6AE5-400A-B259-94966134FB6A}"/>
    <dgm:cxn modelId="{77747E34-37D0-48C2-8A09-0E16D4322241}" type="presOf" srcId="{41660701-4263-4078-B729-99B270B7499C}" destId="{B865C712-9CE3-4A67-B2CB-CF3F47DF0F85}" srcOrd="0" destOrd="0" presId="urn:microsoft.com/office/officeart/2005/8/layout/hList1"/>
    <dgm:cxn modelId="{6C088121-8358-4A8C-BD5F-FE1AE83D8B14}" type="presOf" srcId="{36FF1946-E8D9-4F7C-8FC9-687B3ACEF060}" destId="{B865C712-9CE3-4A67-B2CB-CF3F47DF0F85}" srcOrd="0" destOrd="2" presId="urn:microsoft.com/office/officeart/2005/8/layout/hList1"/>
    <dgm:cxn modelId="{E5EFEBBF-2044-43EC-8497-011812C74A7C}" type="presOf" srcId="{13108E81-821C-4CC2-81A0-F529EE6493C1}" destId="{B865C712-9CE3-4A67-B2CB-CF3F47DF0F85}" srcOrd="0" destOrd="1" presId="urn:microsoft.com/office/officeart/2005/8/layout/hList1"/>
    <dgm:cxn modelId="{F564EE32-019D-4F30-981A-6D0FBA7933DD}" srcId="{5195F92F-40D4-4EFB-AC5D-775837047427}" destId="{7E07DA30-0BE5-4667-82F3-B684B6D7572D}" srcOrd="3" destOrd="0" parTransId="{F70CE970-B456-4527-BDB7-B8596FCA288B}" sibTransId="{9A89B69F-1061-47AC-B685-A4A1749CDE0E}"/>
    <dgm:cxn modelId="{8255DAF2-A6C4-400B-80BD-710A6E2199C1}" type="presOf" srcId="{92625D28-7B7F-41BB-B811-C9FF2283EE7D}" destId="{3E6BD48F-F547-449E-8FB5-1FEF1C4DB1BF}" srcOrd="0" destOrd="0" presId="urn:microsoft.com/office/officeart/2005/8/layout/hList1"/>
    <dgm:cxn modelId="{F45D096D-1CC0-4CD9-8176-E33994CB045B}" srcId="{5672F0D7-E5D5-44F2-8605-F93AC4B2AC85}" destId="{00F55569-A714-49BF-B3FC-F2C477EB2FBB}" srcOrd="1" destOrd="0" parTransId="{4A3EC2FB-10C7-4B6D-BF09-5CE8E671676D}" sibTransId="{C79157BA-7ED1-4C26-8850-5342ADABD7E5}"/>
    <dgm:cxn modelId="{131417D2-5E20-49BB-B115-3614BD6B3CA5}" srcId="{B6C49BF1-D1A3-4598-B497-908ACF0252A9}" destId="{92625D28-7B7F-41BB-B811-C9FF2283EE7D}" srcOrd="2" destOrd="0" parTransId="{D6AD6E51-B65B-461D-8010-28EE9177FC95}" sibTransId="{29045B49-A1B7-4B73-8BC8-991FD08201DE}"/>
    <dgm:cxn modelId="{2C154FB8-D4D8-4683-A34F-A5E8799054FD}" srcId="{5195F92F-40D4-4EFB-AC5D-775837047427}" destId="{13108E81-821C-4CC2-81A0-F529EE6493C1}" srcOrd="1" destOrd="0" parTransId="{E58FE0CA-E418-45CB-9F98-B8D097622AB9}" sibTransId="{BE9A95BF-D298-48B8-9850-E98A362C3B40}"/>
    <dgm:cxn modelId="{C9AA5903-DE7E-4D6A-B0FF-E595F0372D26}" type="presOf" srcId="{7E07DA30-0BE5-4667-82F3-B684B6D7572D}" destId="{B865C712-9CE3-4A67-B2CB-CF3F47DF0F85}" srcOrd="0" destOrd="3" presId="urn:microsoft.com/office/officeart/2005/8/layout/hList1"/>
    <dgm:cxn modelId="{5031C33A-85D0-4AF0-871D-416F2159F241}" srcId="{5195F92F-40D4-4EFB-AC5D-775837047427}" destId="{41660701-4263-4078-B729-99B270B7499C}" srcOrd="0" destOrd="0" parTransId="{C48B03F8-6539-484A-9C68-A5FDD4369247}" sibTransId="{3C500D46-7A23-4FAE-9185-4105F30B471A}"/>
    <dgm:cxn modelId="{1407383F-ECCA-4F1C-B435-1C0CC7BE2DCE}" type="presOf" srcId="{00F55569-A714-49BF-B3FC-F2C477EB2FBB}" destId="{0828EF38-64E7-4F44-8562-6373D464BFEA}" srcOrd="0" destOrd="1" presId="urn:microsoft.com/office/officeart/2005/8/layout/hList1"/>
    <dgm:cxn modelId="{94F6C6EB-49A6-43D9-80B0-E5C08A38358E}" srcId="{B6C49BF1-D1A3-4598-B497-908ACF0252A9}" destId="{7564F501-A69C-4344-BA4F-6FB6C7AF40AC}" srcOrd="1" destOrd="0" parTransId="{D5B89E92-930C-412D-AA79-AED530E41E1A}" sibTransId="{2684D275-8764-42E4-A57D-5492147942FE}"/>
    <dgm:cxn modelId="{563EF55E-5FBE-4F5A-8F76-0E9B6EB1F83B}" srcId="{7564F501-A69C-4344-BA4F-6FB6C7AF40AC}" destId="{D0FD99DA-30BC-4576-BE21-C222B6C7DC92}" srcOrd="0" destOrd="0" parTransId="{96FB3D0A-2C69-4D90-A571-E5A6222033D0}" sibTransId="{2599DC5C-7B12-4546-8B32-064A705DCB44}"/>
    <dgm:cxn modelId="{6CAD9D90-4FDF-405C-A582-7733BBC96F84}" type="presOf" srcId="{B18BF6D4-744F-4F1D-AF77-EF308A3D151A}" destId="{0828EF38-64E7-4F44-8562-6373D464BFEA}" srcOrd="0" destOrd="2" presId="urn:microsoft.com/office/officeart/2005/8/layout/hList1"/>
    <dgm:cxn modelId="{06D46E55-2E4C-4685-B783-994904053E1F}" srcId="{5195F92F-40D4-4EFB-AC5D-775837047427}" destId="{36FF1946-E8D9-4F7C-8FC9-687B3ACEF060}" srcOrd="2" destOrd="0" parTransId="{023C8997-AD59-4326-B525-CA6B69801B38}" sibTransId="{EC13C9F4-B698-47C5-A4FA-18837D03DE0A}"/>
    <dgm:cxn modelId="{30D62F47-A1D2-45C9-BCA4-D309215DA4F1}" type="presOf" srcId="{4CE60B52-695C-4344-92BE-ADD86BFF7881}" destId="{BF0CAFC4-2CE2-4586-99E1-A3AFA7D9A65E}" srcOrd="0" destOrd="0" presId="urn:microsoft.com/office/officeart/2005/8/layout/hList1"/>
    <dgm:cxn modelId="{8EC13B88-B79B-4BA7-9825-507CBE49DE55}" srcId="{B6C49BF1-D1A3-4598-B497-908ACF0252A9}" destId="{5672F0D7-E5D5-44F2-8605-F93AC4B2AC85}" srcOrd="4" destOrd="0" parTransId="{363EFE6F-29C8-4016-B060-3A7865DE865F}" sibTransId="{20141A6E-EFF8-4439-B242-EC6A22A2731F}"/>
    <dgm:cxn modelId="{30513D11-917C-49E1-A58F-9F881020688E}" type="presOf" srcId="{5672F0D7-E5D5-44F2-8605-F93AC4B2AC85}" destId="{6BED13F4-7A3D-4242-B909-631E273BF3D6}" srcOrd="0" destOrd="0" presId="urn:microsoft.com/office/officeart/2005/8/layout/hList1"/>
    <dgm:cxn modelId="{4D6F7446-44A0-425C-BD84-FC81F0FD78A9}" srcId="{92625D28-7B7F-41BB-B811-C9FF2283EE7D}" destId="{9CCD2D6C-41C6-439D-A338-9A514FD97855}" srcOrd="0" destOrd="0" parTransId="{4CF5A109-E78A-48A9-A46D-008D943A21E8}" sibTransId="{299AE4A9-F802-4001-8446-5C2B25B7CD1C}"/>
    <dgm:cxn modelId="{0B966328-E000-42B3-9F38-A2A60798B3B2}" type="presOf" srcId="{7564F501-A69C-4344-BA4F-6FB6C7AF40AC}" destId="{36CF057A-2D1B-4AEC-9249-A1BAA5F9AA07}" srcOrd="0" destOrd="0" presId="urn:microsoft.com/office/officeart/2005/8/layout/hList1"/>
    <dgm:cxn modelId="{4C7EA716-9DC0-40C7-AC98-441CCFBB629D}" type="presOf" srcId="{0F098192-C430-47AA-9529-9D7DAF9E9A79}" destId="{42ABD451-9F7B-4C23-97E5-1C57F1578D08}" srcOrd="0" destOrd="0" presId="urn:microsoft.com/office/officeart/2005/8/layout/hList1"/>
    <dgm:cxn modelId="{CF11CB98-1D7E-4E4D-BDA4-4F5B1C0C029C}" type="presOf" srcId="{82585227-4A60-4238-A903-88DC4D739386}" destId="{0828EF38-64E7-4F44-8562-6373D464BFEA}" srcOrd="0" destOrd="0" presId="urn:microsoft.com/office/officeart/2005/8/layout/hList1"/>
    <dgm:cxn modelId="{C6F922D8-0E5E-443E-AD2E-36857A9DA64E}" type="presOf" srcId="{EB97B24B-B439-49FA-B93C-67DBF4F025AE}" destId="{B865C712-9CE3-4A67-B2CB-CF3F47DF0F85}" srcOrd="0" destOrd="4" presId="urn:microsoft.com/office/officeart/2005/8/layout/hList1"/>
    <dgm:cxn modelId="{D6CCFCCB-986A-4D40-B1B9-22E73A227008}" srcId="{B6C49BF1-D1A3-4598-B497-908ACF0252A9}" destId="{5195F92F-40D4-4EFB-AC5D-775837047427}" srcOrd="0" destOrd="0" parTransId="{CD35E319-84CF-4973-9E6C-7002F3421CF5}" sibTransId="{F0C0AE8D-796D-4C91-B36F-A7A548B78D76}"/>
    <dgm:cxn modelId="{DDEE55CA-5874-43C2-A1F9-7991E3C2BF9C}" srcId="{5195F92F-40D4-4EFB-AC5D-775837047427}" destId="{EB97B24B-B439-49FA-B93C-67DBF4F025AE}" srcOrd="4" destOrd="0" parTransId="{968DB5DB-6E61-4B8B-99D8-F49DA61204BF}" sibTransId="{7FC7567C-A46F-4698-8AEE-D358DBBC7E74}"/>
    <dgm:cxn modelId="{6D3A66BC-ABA4-487F-8278-4D9CEC193BED}" srcId="{4CE60B52-695C-4344-92BE-ADD86BFF7881}" destId="{0F098192-C430-47AA-9529-9D7DAF9E9A79}" srcOrd="0" destOrd="0" parTransId="{C9281145-3BD9-4B72-BAD4-B57B8766A26D}" sibTransId="{EAD67E0B-93CF-4DC6-82DD-881CF0A69A3B}"/>
    <dgm:cxn modelId="{FE660F4B-A2A3-4E6C-BA22-C2B977E4F8B2}" type="presOf" srcId="{9CCD2D6C-41C6-439D-A338-9A514FD97855}" destId="{0F7209EA-D97D-456C-A682-DEB6E6804D50}" srcOrd="0" destOrd="0" presId="urn:microsoft.com/office/officeart/2005/8/layout/hList1"/>
    <dgm:cxn modelId="{F1538BAB-1670-4AEA-8B6A-FD70B0334E71}" srcId="{5672F0D7-E5D5-44F2-8605-F93AC4B2AC85}" destId="{B18BF6D4-744F-4F1D-AF77-EF308A3D151A}" srcOrd="2" destOrd="0" parTransId="{BF740510-3D0E-4DD1-943F-C51E909B66E5}" sibTransId="{8E0C6D41-32A8-4A26-AA20-72CEEE88DC9A}"/>
    <dgm:cxn modelId="{6C85DB24-7FCB-4AF8-BECB-7CDAE795E5D3}" type="presOf" srcId="{B6C49BF1-D1A3-4598-B497-908ACF0252A9}" destId="{D666D51F-B056-4173-88A0-86AB74BA82BC}" srcOrd="0" destOrd="0" presId="urn:microsoft.com/office/officeart/2005/8/layout/hList1"/>
    <dgm:cxn modelId="{02884F59-73D3-4FAB-9D8E-79D8861C7A0B}" type="presParOf" srcId="{D666D51F-B056-4173-88A0-86AB74BA82BC}" destId="{4FDD0E58-AD6C-47DC-A843-0BBB3C282E0F}" srcOrd="0" destOrd="0" presId="urn:microsoft.com/office/officeart/2005/8/layout/hList1"/>
    <dgm:cxn modelId="{3C902F95-D321-438C-B36E-99DC13C6BA05}" type="presParOf" srcId="{4FDD0E58-AD6C-47DC-A843-0BBB3C282E0F}" destId="{D0CDC112-60FA-4662-A4F1-436019C3659D}" srcOrd="0" destOrd="0" presId="urn:microsoft.com/office/officeart/2005/8/layout/hList1"/>
    <dgm:cxn modelId="{A48844C5-B090-4DBB-A6CB-8E0D4259DEAE}" type="presParOf" srcId="{4FDD0E58-AD6C-47DC-A843-0BBB3C282E0F}" destId="{B865C712-9CE3-4A67-B2CB-CF3F47DF0F85}" srcOrd="1" destOrd="0" presId="urn:microsoft.com/office/officeart/2005/8/layout/hList1"/>
    <dgm:cxn modelId="{8F7ECB65-7815-4EAD-9565-1D066FA8F443}" type="presParOf" srcId="{D666D51F-B056-4173-88A0-86AB74BA82BC}" destId="{42645A7B-B5BF-4191-B63E-A7A4CF3AB28C}" srcOrd="1" destOrd="0" presId="urn:microsoft.com/office/officeart/2005/8/layout/hList1"/>
    <dgm:cxn modelId="{F992C7DF-1248-4C16-808D-DF443C26D5D1}" type="presParOf" srcId="{D666D51F-B056-4173-88A0-86AB74BA82BC}" destId="{0C6D712E-740B-4F7F-93D1-4CBBF72DB53A}" srcOrd="2" destOrd="0" presId="urn:microsoft.com/office/officeart/2005/8/layout/hList1"/>
    <dgm:cxn modelId="{90B683C8-033B-48D5-8EA2-A77A8D509906}" type="presParOf" srcId="{0C6D712E-740B-4F7F-93D1-4CBBF72DB53A}" destId="{36CF057A-2D1B-4AEC-9249-A1BAA5F9AA07}" srcOrd="0" destOrd="0" presId="urn:microsoft.com/office/officeart/2005/8/layout/hList1"/>
    <dgm:cxn modelId="{D454BCF4-6B77-4E24-9C65-5EC87183A4BD}" type="presParOf" srcId="{0C6D712E-740B-4F7F-93D1-4CBBF72DB53A}" destId="{BB566664-EABC-4AB2-B750-904A70003716}" srcOrd="1" destOrd="0" presId="urn:microsoft.com/office/officeart/2005/8/layout/hList1"/>
    <dgm:cxn modelId="{A80FA03D-7675-4F8F-AE16-A019431A29A7}" type="presParOf" srcId="{D666D51F-B056-4173-88A0-86AB74BA82BC}" destId="{A60A9B8E-5BD1-4148-BE1D-97F0D97DDBCA}" srcOrd="3" destOrd="0" presId="urn:microsoft.com/office/officeart/2005/8/layout/hList1"/>
    <dgm:cxn modelId="{73EBE623-22CE-48D6-A5F5-8B4185E2F5EF}" type="presParOf" srcId="{D666D51F-B056-4173-88A0-86AB74BA82BC}" destId="{0062F441-2F4E-4117-A214-092E1241CB54}" srcOrd="4" destOrd="0" presId="urn:microsoft.com/office/officeart/2005/8/layout/hList1"/>
    <dgm:cxn modelId="{16E2CA37-6993-47E0-B1E8-F0DAB2D8DD9D}" type="presParOf" srcId="{0062F441-2F4E-4117-A214-092E1241CB54}" destId="{3E6BD48F-F547-449E-8FB5-1FEF1C4DB1BF}" srcOrd="0" destOrd="0" presId="urn:microsoft.com/office/officeart/2005/8/layout/hList1"/>
    <dgm:cxn modelId="{894AF295-B2EE-4512-8474-D59B30DD7784}" type="presParOf" srcId="{0062F441-2F4E-4117-A214-092E1241CB54}" destId="{0F7209EA-D97D-456C-A682-DEB6E6804D50}" srcOrd="1" destOrd="0" presId="urn:microsoft.com/office/officeart/2005/8/layout/hList1"/>
    <dgm:cxn modelId="{D1771349-DC68-4472-8E95-82D8181A8F4D}" type="presParOf" srcId="{D666D51F-B056-4173-88A0-86AB74BA82BC}" destId="{DAFF056C-B4F6-4CB9-8070-424A0A0DC4E0}" srcOrd="5" destOrd="0" presId="urn:microsoft.com/office/officeart/2005/8/layout/hList1"/>
    <dgm:cxn modelId="{8C9CDDF8-D1BD-420B-89DF-ABA1C9F02831}" type="presParOf" srcId="{D666D51F-B056-4173-88A0-86AB74BA82BC}" destId="{C21E7974-9208-4BBE-BFDA-9D31F35BBCD0}" srcOrd="6" destOrd="0" presId="urn:microsoft.com/office/officeart/2005/8/layout/hList1"/>
    <dgm:cxn modelId="{985CB25E-699D-4807-B1CC-E2DB67411B5F}" type="presParOf" srcId="{C21E7974-9208-4BBE-BFDA-9D31F35BBCD0}" destId="{BF0CAFC4-2CE2-4586-99E1-A3AFA7D9A65E}" srcOrd="0" destOrd="0" presId="urn:microsoft.com/office/officeart/2005/8/layout/hList1"/>
    <dgm:cxn modelId="{3D64BCE5-966D-4197-B22A-C22CB6D764AB}" type="presParOf" srcId="{C21E7974-9208-4BBE-BFDA-9D31F35BBCD0}" destId="{42ABD451-9F7B-4C23-97E5-1C57F1578D08}" srcOrd="1" destOrd="0" presId="urn:microsoft.com/office/officeart/2005/8/layout/hList1"/>
    <dgm:cxn modelId="{074FF46F-22B2-47FE-84E1-1796806DB1C7}" type="presParOf" srcId="{D666D51F-B056-4173-88A0-86AB74BA82BC}" destId="{D25F8C77-DC7F-4B7B-9AEE-07389B36AE90}" srcOrd="7" destOrd="0" presId="urn:microsoft.com/office/officeart/2005/8/layout/hList1"/>
    <dgm:cxn modelId="{0D87BF96-6588-4FA1-AE45-6C7CA803A463}" type="presParOf" srcId="{D666D51F-B056-4173-88A0-86AB74BA82BC}" destId="{7D711DBE-435E-464A-AD64-ADA14C549956}" srcOrd="8" destOrd="0" presId="urn:microsoft.com/office/officeart/2005/8/layout/hList1"/>
    <dgm:cxn modelId="{ED4D856F-0CBF-4D57-88B5-A3FCED0F1F9B}" type="presParOf" srcId="{7D711DBE-435E-464A-AD64-ADA14C549956}" destId="{6BED13F4-7A3D-4242-B909-631E273BF3D6}" srcOrd="0" destOrd="0" presId="urn:microsoft.com/office/officeart/2005/8/layout/hList1"/>
    <dgm:cxn modelId="{29B7B798-C0B0-4D68-91AC-75909527CEF1}" type="presParOf" srcId="{7D711DBE-435E-464A-AD64-ADA14C549956}" destId="{0828EF38-64E7-4F44-8562-6373D464BFE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1pPr>
            <a:lvl2pPr marL="4572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2pPr>
            <a:lvl3pPr marL="9144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3pPr>
            <a:lvl4pPr marL="13716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4pPr>
            <a:lvl5pPr marL="18288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5pPr>
            <a:lvl6pPr marL="22860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6pPr>
            <a:lvl7pPr marL="27432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7pPr>
            <a:lvl8pPr marL="32004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8pPr>
            <a:lvl9pPr marL="36576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9pPr>
          </a:lstStyle>
          <a:p>
            <a:endParaRPr/>
          </a:p>
        </p:txBody>
      </p:sp>
      <p:sp>
        <p:nvSpPr>
          <p:cNvPr id="3" name="Shape 3"/>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indent="0" algn="r"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1pPr>
            <a:lvl2pPr marL="4572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2pPr>
            <a:lvl3pPr marL="9144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3pPr>
            <a:lvl4pPr marL="13716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4pPr>
            <a:lvl5pPr marL="18288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5pPr>
            <a:lvl6pPr marL="22860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6pPr>
            <a:lvl7pPr marL="27432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7pPr>
            <a:lvl8pPr marL="32004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8pPr>
            <a:lvl9pPr marL="36576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9pPr>
          </a:lstStyle>
          <a:p>
            <a:endParaRPr/>
          </a:p>
        </p:txBody>
      </p:sp>
      <p:sp>
        <p:nvSpPr>
          <p:cNvPr id="4" name="Shape 4"/>
          <p:cNvSpPr>
            <a:spLocks noGrp="1" noRot="1" noChangeAspect="1"/>
          </p:cNvSpPr>
          <p:nvPr>
            <p:ph type="sldImg" idx="3"/>
          </p:nvPr>
        </p:nvSpPr>
        <p:spPr>
          <a:xfrm>
            <a:off x="685800" y="1143000"/>
            <a:ext cx="5486399" cy="3086098"/>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indent="0" algn="l" rtl="0">
              <a:spcBef>
                <a:spcPts val="0"/>
              </a:spcBef>
              <a:defRPr sz="1200" b="0" i="0" u="none" strike="noStrike" cap="none" baseline="0">
                <a:solidFill>
                  <a:schemeClr val="dk1"/>
                </a:solidFill>
                <a:latin typeface="Arial"/>
                <a:ea typeface="Arial"/>
                <a:cs typeface="Arial"/>
                <a:sym typeface="Arial"/>
              </a:defRPr>
            </a:lvl1pPr>
            <a:lvl2pPr marL="457200" marR="0" indent="0" algn="l" rtl="0">
              <a:spcBef>
                <a:spcPts val="0"/>
              </a:spcBef>
              <a:defRPr sz="1200" b="0" i="0" u="none" strike="noStrike" cap="none" baseline="0">
                <a:solidFill>
                  <a:schemeClr val="dk1"/>
                </a:solidFill>
                <a:latin typeface="Arial"/>
                <a:ea typeface="Arial"/>
                <a:cs typeface="Arial"/>
                <a:sym typeface="Arial"/>
              </a:defRPr>
            </a:lvl2pPr>
            <a:lvl3pPr marL="914400" marR="0" indent="0" algn="l" rtl="0">
              <a:spcBef>
                <a:spcPts val="0"/>
              </a:spcBef>
              <a:defRPr sz="1200" b="0" i="0" u="none" strike="noStrike" cap="none" baseline="0">
                <a:solidFill>
                  <a:schemeClr val="dk1"/>
                </a:solidFill>
                <a:latin typeface="Arial"/>
                <a:ea typeface="Arial"/>
                <a:cs typeface="Arial"/>
                <a:sym typeface="Arial"/>
              </a:defRPr>
            </a:lvl3pPr>
            <a:lvl4pPr marL="1371600" marR="0" indent="0" algn="l" rtl="0">
              <a:spcBef>
                <a:spcPts val="0"/>
              </a:spcBef>
              <a:defRPr sz="1200" b="0" i="0" u="none" strike="noStrike" cap="none" baseline="0">
                <a:solidFill>
                  <a:schemeClr val="dk1"/>
                </a:solidFill>
                <a:latin typeface="Arial"/>
                <a:ea typeface="Arial"/>
                <a:cs typeface="Arial"/>
                <a:sym typeface="Arial"/>
              </a:defRPr>
            </a:lvl4pPr>
            <a:lvl5pPr marL="1828800" marR="0" indent="0" algn="l" rtl="0">
              <a:spcBef>
                <a:spcPts val="0"/>
              </a:spcBef>
              <a:defRPr sz="1200" b="0" i="0" u="none" strike="noStrike" cap="none" baseline="0">
                <a:solidFill>
                  <a:schemeClr val="dk1"/>
                </a:solidFill>
                <a:latin typeface="Arial"/>
                <a:ea typeface="Arial"/>
                <a:cs typeface="Arial"/>
                <a:sym typeface="Arial"/>
              </a:defRPr>
            </a:lvl5pPr>
            <a:lvl6pPr marL="2286000" marR="0" indent="0" algn="l" rtl="0">
              <a:spcBef>
                <a:spcPts val="0"/>
              </a:spcBef>
              <a:defRPr sz="1200" b="0" i="0" u="none" strike="noStrike" cap="none" baseline="0">
                <a:solidFill>
                  <a:schemeClr val="dk1"/>
                </a:solidFill>
                <a:latin typeface="Arial"/>
                <a:ea typeface="Arial"/>
                <a:cs typeface="Arial"/>
                <a:sym typeface="Arial"/>
              </a:defRPr>
            </a:lvl6pPr>
            <a:lvl7pPr marL="2743200" marR="0" indent="0" algn="l" rtl="0">
              <a:spcBef>
                <a:spcPts val="0"/>
              </a:spcBef>
              <a:defRPr sz="1200" b="0" i="0" u="none" strike="noStrike" cap="none" baseline="0">
                <a:solidFill>
                  <a:schemeClr val="dk1"/>
                </a:solidFill>
                <a:latin typeface="Arial"/>
                <a:ea typeface="Arial"/>
                <a:cs typeface="Arial"/>
                <a:sym typeface="Arial"/>
              </a:defRPr>
            </a:lvl7pPr>
            <a:lvl8pPr marL="3200400" marR="0" indent="0" algn="l" rtl="0">
              <a:spcBef>
                <a:spcPts val="0"/>
              </a:spcBef>
              <a:defRPr sz="1200" b="0" i="0" u="none" strike="noStrike" cap="none" baseline="0">
                <a:solidFill>
                  <a:schemeClr val="dk1"/>
                </a:solidFill>
                <a:latin typeface="Arial"/>
                <a:ea typeface="Arial"/>
                <a:cs typeface="Arial"/>
                <a:sym typeface="Arial"/>
              </a:defRPr>
            </a:lvl8pPr>
            <a:lvl9pPr marL="3657600" marR="0" indent="0" algn="l" rtl="0">
              <a:spcBef>
                <a:spcPts val="0"/>
              </a:spcBef>
              <a:defRPr sz="1200" b="0" i="0" u="none" strike="noStrike" cap="none" baseline="0">
                <a:solidFill>
                  <a:schemeClr val="dk1"/>
                </a:solidFill>
                <a:latin typeface="Arial"/>
                <a:ea typeface="Arial"/>
                <a:cs typeface="Arial"/>
                <a:sym typeface="Arial"/>
              </a:defRPr>
            </a:lvl9pPr>
          </a:lstStyle>
          <a:p>
            <a:endParaRPr/>
          </a:p>
        </p:txBody>
      </p:sp>
      <p:sp>
        <p:nvSpPr>
          <p:cNvPr id="6" name="Shape 6"/>
          <p:cNvSpPr txBox="1">
            <a:spLocks noGrp="1"/>
          </p:cNvSpPr>
          <p:nvPr>
            <p:ph type="ftr" idx="11"/>
          </p:nvPr>
        </p:nvSpPr>
        <p:spPr>
          <a:xfrm>
            <a:off x="0" y="8685213"/>
            <a:ext cx="2971799" cy="458785"/>
          </a:xfrm>
          <a:prstGeom prst="rect">
            <a:avLst/>
          </a:prstGeom>
          <a:noFill/>
          <a:ln>
            <a:noFill/>
          </a:ln>
        </p:spPr>
        <p:txBody>
          <a:bodyPr lIns="91425" tIns="91425" rIns="91425" bIns="91425" anchor="b" anchorCtr="0"/>
          <a:lstStyle>
            <a:lvl1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1pPr>
            <a:lvl2pPr marL="4572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2pPr>
            <a:lvl3pPr marL="9144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3pPr>
            <a:lvl4pPr marL="13716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4pPr>
            <a:lvl5pPr marL="18288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5pPr>
            <a:lvl6pPr marL="22860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6pPr>
            <a:lvl7pPr marL="27432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7pPr>
            <a:lvl8pPr marL="32004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8pPr>
            <a:lvl9pPr marL="36576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9pPr>
          </a:lstStyle>
          <a:p>
            <a:endParaRPr/>
          </a:p>
        </p:txBody>
      </p:sp>
      <p:sp>
        <p:nvSpPr>
          <p:cNvPr id="7" name="Shape 7"/>
          <p:cNvSpPr txBox="1">
            <a:spLocks noGrp="1"/>
          </p:cNvSpPr>
          <p:nvPr>
            <p:ph type="sldNum" idx="12"/>
          </p:nvPr>
        </p:nvSpPr>
        <p:spPr>
          <a:xfrm>
            <a:off x="3884612" y="8685213"/>
            <a:ext cx="2971799" cy="458785"/>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200" b="0" i="0" u="none" strike="noStrike" cap="none" baseline="0">
                <a:solidFill>
                  <a:schemeClr val="dk1"/>
                </a:solidFill>
                <a:latin typeface="Arial"/>
                <a:ea typeface="Arial"/>
                <a:cs typeface="Arial"/>
                <a:sym typeface="Arial"/>
                <a:rtl val="0"/>
              </a:rPr>
              <a:t>‹#›</a:t>
            </a:fld>
            <a:endParaRPr lang="en-US" sz="1200" b="0" i="0" u="none" strike="noStrike" cap="none" baseline="0">
              <a:solidFill>
                <a:schemeClr val="dk1"/>
              </a:solidFill>
              <a:latin typeface="Arial"/>
              <a:ea typeface="Arial"/>
              <a:cs typeface="Arial"/>
              <a:sym typeface="Arial"/>
              <a:rtl val="0"/>
            </a:endParaRPr>
          </a:p>
        </p:txBody>
      </p:sp>
    </p:spTree>
    <p:extLst>
      <p:ext uri="{BB962C8B-B14F-4D97-AF65-F5344CB8AC3E}">
        <p14:creationId xmlns:p14="http://schemas.microsoft.com/office/powerpoint/2010/main" val="191491120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
        <p:nvSpPr>
          <p:cNvPr id="81" name="Shape 8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35544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a:spcBef>
                <a:spcPts val="0"/>
              </a:spcBef>
              <a:buNone/>
            </a:pPr>
            <a:r>
              <a:rPr lang="en-US" dirty="0" smtClean="0"/>
              <a:t>Trish</a:t>
            </a:r>
            <a:endParaRPr dirty="0"/>
          </a:p>
        </p:txBody>
      </p:sp>
      <p:sp>
        <p:nvSpPr>
          <p:cNvPr id="166" name="Shape 16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596927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a:spcBef>
                <a:spcPts val="0"/>
              </a:spcBef>
              <a:buNone/>
            </a:pPr>
            <a:r>
              <a:rPr lang="en-US" dirty="0" err="1" smtClean="0"/>
              <a:t>Prasanth</a:t>
            </a:r>
            <a:endParaRPr dirty="0"/>
          </a:p>
        </p:txBody>
      </p:sp>
      <p:sp>
        <p:nvSpPr>
          <p:cNvPr id="135" name="Shape 13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785715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a:spcBef>
                <a:spcPts val="0"/>
              </a:spcBef>
              <a:buNone/>
            </a:pPr>
            <a:r>
              <a:rPr lang="en-US" dirty="0" smtClean="0"/>
              <a:t>Muhammad</a:t>
            </a:r>
          </a:p>
          <a:p>
            <a:pPr>
              <a:spcBef>
                <a:spcPts val="0"/>
              </a:spcBef>
              <a:buNone/>
            </a:pPr>
            <a:endParaRPr lang="en-US" dirty="0" smtClean="0"/>
          </a:p>
          <a:p>
            <a:pPr>
              <a:spcBef>
                <a:spcPts val="0"/>
              </a:spcBef>
              <a:buNone/>
            </a:pPr>
            <a:r>
              <a:rPr lang="en-US" dirty="0" smtClean="0"/>
              <a:t>Emphasize</a:t>
            </a:r>
            <a:r>
              <a:rPr lang="en-US" baseline="0" dirty="0" smtClean="0"/>
              <a:t> how questions add business value:  for example, last question speaks to customer satisfaction.  Could we then use this information to build a predictive model or change how we handle customers with high volumes of complaints and appeals?</a:t>
            </a:r>
            <a:endParaRPr dirty="0"/>
          </a:p>
        </p:txBody>
      </p:sp>
      <p:sp>
        <p:nvSpPr>
          <p:cNvPr id="173" name="Shape 17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69006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r>
              <a:rPr lang="en-US" sz="1200" b="0" i="0" u="none" strike="noStrike" cap="none" baseline="0" dirty="0" smtClean="0">
                <a:solidFill>
                  <a:schemeClr val="dk1"/>
                </a:solidFill>
                <a:latin typeface="Arial"/>
                <a:ea typeface="Arial"/>
                <a:cs typeface="Arial"/>
                <a:sym typeface="Arial"/>
              </a:rPr>
              <a:t>Marcia</a:t>
            </a:r>
            <a:endParaRPr sz="1200" b="0" i="0" u="none" strike="noStrike" cap="none" baseline="0" dirty="0">
              <a:solidFill>
                <a:schemeClr val="dk1"/>
              </a:solidFill>
              <a:latin typeface="Arial"/>
              <a:ea typeface="Arial"/>
              <a:cs typeface="Arial"/>
              <a:sym typeface="Arial"/>
            </a:endParaRPr>
          </a:p>
        </p:txBody>
      </p:sp>
      <p:sp>
        <p:nvSpPr>
          <p:cNvPr id="214" name="Shape 21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946036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0" name="Shape 220"/>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r>
              <a:rPr lang="en-US" dirty="0" smtClean="0"/>
              <a:t>Marcia</a:t>
            </a:r>
            <a:endParaRPr dirty="0"/>
          </a:p>
        </p:txBody>
      </p:sp>
      <p:sp>
        <p:nvSpPr>
          <p:cNvPr id="221" name="Shape 221"/>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chemeClr val="dk1"/>
              </a:buClr>
              <a:buSzPct val="25000"/>
              <a:buFont typeface="Arial"/>
              <a:buNone/>
            </a:pPr>
            <a:fld id="{00000000-1234-1234-1234-123412341234}" type="slidenum">
              <a:rPr lang="en-US"/>
              <a:t>14</a:t>
            </a:fld>
            <a:endParaRPr lang="en-US"/>
          </a:p>
        </p:txBody>
      </p:sp>
    </p:spTree>
    <p:extLst>
      <p:ext uri="{BB962C8B-B14F-4D97-AF65-F5344CB8AC3E}">
        <p14:creationId xmlns:p14="http://schemas.microsoft.com/office/powerpoint/2010/main" val="18728153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8" name="Shape 228"/>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r>
              <a:rPr lang="en-US" dirty="0" smtClean="0"/>
              <a:t>Marcia</a:t>
            </a:r>
            <a:endParaRPr dirty="0"/>
          </a:p>
        </p:txBody>
      </p:sp>
      <p:sp>
        <p:nvSpPr>
          <p:cNvPr id="229" name="Shape 229"/>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chemeClr val="dk1"/>
              </a:buClr>
              <a:buSzPct val="25000"/>
              <a:buFont typeface="Arial"/>
              <a:buNone/>
            </a:pPr>
            <a:fld id="{00000000-1234-1234-1234-123412341234}" type="slidenum">
              <a:rPr lang="en-US"/>
              <a:t>15</a:t>
            </a:fld>
            <a:endParaRPr lang="en-US"/>
          </a:p>
        </p:txBody>
      </p:sp>
    </p:spTree>
    <p:extLst>
      <p:ext uri="{BB962C8B-B14F-4D97-AF65-F5344CB8AC3E}">
        <p14:creationId xmlns:p14="http://schemas.microsoft.com/office/powerpoint/2010/main" val="2688032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r>
              <a:rPr lang="en-US" sz="1200" b="0" i="0" u="none" strike="noStrike" cap="none" baseline="0" dirty="0" smtClean="0">
                <a:solidFill>
                  <a:schemeClr val="dk1"/>
                </a:solidFill>
                <a:latin typeface="Arial"/>
                <a:ea typeface="Arial"/>
                <a:cs typeface="Arial"/>
                <a:sym typeface="Arial"/>
              </a:rPr>
              <a:t>Carolyn</a:t>
            </a:r>
            <a:endParaRPr sz="1200" b="0" i="0" u="none" strike="noStrike" cap="none" baseline="0" dirty="0">
              <a:solidFill>
                <a:schemeClr val="dk1"/>
              </a:solidFill>
              <a:latin typeface="Arial"/>
              <a:ea typeface="Arial"/>
              <a:cs typeface="Arial"/>
              <a:sym typeface="Arial"/>
            </a:endParaRPr>
          </a:p>
        </p:txBody>
      </p:sp>
      <p:sp>
        <p:nvSpPr>
          <p:cNvPr id="87" name="Shape 87"/>
          <p:cNvSpPr txBox="1">
            <a:spLocks noGrp="1"/>
          </p:cNvSpPr>
          <p:nvPr>
            <p:ph type="sldNum" idx="12"/>
          </p:nvPr>
        </p:nvSpPr>
        <p:spPr>
          <a:xfrm>
            <a:off x="3884612" y="8685213"/>
            <a:ext cx="2971799" cy="458785"/>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200" b="0" i="0" u="none" strike="noStrike" cap="none" baseline="0">
                <a:solidFill>
                  <a:schemeClr val="dk1"/>
                </a:solidFill>
                <a:latin typeface="Arial"/>
                <a:ea typeface="Arial"/>
                <a:cs typeface="Arial"/>
                <a:sym typeface="Arial"/>
                <a:rtl val="0"/>
              </a:rPr>
              <a:t>2</a:t>
            </a:fld>
            <a:endParaRPr lang="en-US" sz="1200" b="0" i="0" u="none" strike="noStrike" cap="none" baseline="0">
              <a:solidFill>
                <a:schemeClr val="dk1"/>
              </a:solidFill>
              <a:latin typeface="Arial"/>
              <a:ea typeface="Arial"/>
              <a:cs typeface="Arial"/>
              <a:sym typeface="Arial"/>
              <a:rtl val="0"/>
            </a:endParaRPr>
          </a:p>
        </p:txBody>
      </p:sp>
    </p:spTree>
    <p:extLst>
      <p:ext uri="{BB962C8B-B14F-4D97-AF65-F5344CB8AC3E}">
        <p14:creationId xmlns:p14="http://schemas.microsoft.com/office/powerpoint/2010/main" val="1850470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r>
              <a:rPr lang="en-US" sz="1200" b="0" i="0" u="none" strike="noStrike" cap="none" baseline="0" dirty="0" smtClean="0">
                <a:solidFill>
                  <a:schemeClr val="dk1"/>
                </a:solidFill>
                <a:latin typeface="Arial"/>
                <a:ea typeface="Arial"/>
                <a:cs typeface="Arial"/>
                <a:sym typeface="Arial"/>
              </a:rPr>
              <a:t>Carolyn</a:t>
            </a:r>
            <a:endParaRPr sz="1200" b="0" i="0" u="none" strike="noStrike" cap="none" baseline="0" dirty="0">
              <a:solidFill>
                <a:schemeClr val="dk1"/>
              </a:solidFill>
              <a:latin typeface="Arial"/>
              <a:ea typeface="Arial"/>
              <a:cs typeface="Arial"/>
              <a:sym typeface="Arial"/>
            </a:endParaRPr>
          </a:p>
        </p:txBody>
      </p:sp>
      <p:sp>
        <p:nvSpPr>
          <p:cNvPr id="87" name="Shape 87"/>
          <p:cNvSpPr txBox="1">
            <a:spLocks noGrp="1"/>
          </p:cNvSpPr>
          <p:nvPr>
            <p:ph type="sldNum" idx="12"/>
          </p:nvPr>
        </p:nvSpPr>
        <p:spPr>
          <a:xfrm>
            <a:off x="3884612" y="8685213"/>
            <a:ext cx="2971799" cy="458785"/>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200" b="0" i="0" u="none" strike="noStrike" cap="none" baseline="0">
                <a:solidFill>
                  <a:schemeClr val="dk1"/>
                </a:solidFill>
                <a:latin typeface="Arial"/>
                <a:ea typeface="Arial"/>
                <a:cs typeface="Arial"/>
                <a:sym typeface="Arial"/>
                <a:rtl val="0"/>
              </a:rPr>
              <a:t>3</a:t>
            </a:fld>
            <a:endParaRPr lang="en-US" sz="1200" b="0" i="0" u="none" strike="noStrike" cap="none" baseline="0">
              <a:solidFill>
                <a:schemeClr val="dk1"/>
              </a:solidFill>
              <a:latin typeface="Arial"/>
              <a:ea typeface="Arial"/>
              <a:cs typeface="Arial"/>
              <a:sym typeface="Arial"/>
              <a:rtl val="0"/>
            </a:endParaRPr>
          </a:p>
        </p:txBody>
      </p:sp>
    </p:spTree>
    <p:extLst>
      <p:ext uri="{BB962C8B-B14F-4D97-AF65-F5344CB8AC3E}">
        <p14:creationId xmlns:p14="http://schemas.microsoft.com/office/powerpoint/2010/main" val="1416908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4" name="Shape 9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r>
              <a:rPr lang="en-US" sz="1200" b="0" i="0" u="none" strike="noStrike" cap="none" baseline="0" dirty="0" smtClean="0">
                <a:solidFill>
                  <a:schemeClr val="dk1"/>
                </a:solidFill>
                <a:latin typeface="Arial"/>
                <a:ea typeface="Arial"/>
                <a:cs typeface="Arial"/>
                <a:sym typeface="Arial"/>
              </a:rPr>
              <a:t>Carolyn</a:t>
            </a:r>
            <a:endParaRPr sz="1200" b="0" i="0" u="none" strike="noStrike" cap="none" baseline="0" dirty="0">
              <a:solidFill>
                <a:schemeClr val="dk1"/>
              </a:solidFill>
              <a:latin typeface="Arial"/>
              <a:ea typeface="Arial"/>
              <a:cs typeface="Arial"/>
              <a:sym typeface="Arial"/>
            </a:endParaRPr>
          </a:p>
        </p:txBody>
      </p:sp>
      <p:sp>
        <p:nvSpPr>
          <p:cNvPr id="95" name="Shape 95"/>
          <p:cNvSpPr txBox="1">
            <a:spLocks noGrp="1"/>
          </p:cNvSpPr>
          <p:nvPr>
            <p:ph type="sldNum" idx="12"/>
          </p:nvPr>
        </p:nvSpPr>
        <p:spPr>
          <a:xfrm>
            <a:off x="3884612" y="8685213"/>
            <a:ext cx="2971799" cy="458785"/>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200" b="0" i="0" u="none" strike="noStrike" cap="none" baseline="0">
                <a:solidFill>
                  <a:schemeClr val="dk1"/>
                </a:solidFill>
                <a:latin typeface="Arial"/>
                <a:ea typeface="Arial"/>
                <a:cs typeface="Arial"/>
                <a:sym typeface="Arial"/>
                <a:rtl val="0"/>
              </a:rPr>
              <a:t>4</a:t>
            </a:fld>
            <a:endParaRPr lang="en-US" sz="1200" b="0" i="0" u="none" strike="noStrike" cap="none" baseline="0">
              <a:solidFill>
                <a:schemeClr val="dk1"/>
              </a:solidFill>
              <a:latin typeface="Arial"/>
              <a:ea typeface="Arial"/>
              <a:cs typeface="Arial"/>
              <a:sym typeface="Arial"/>
              <a:rtl val="0"/>
            </a:endParaRPr>
          </a:p>
        </p:txBody>
      </p:sp>
    </p:spTree>
    <p:extLst>
      <p:ext uri="{BB962C8B-B14F-4D97-AF65-F5344CB8AC3E}">
        <p14:creationId xmlns:p14="http://schemas.microsoft.com/office/powerpoint/2010/main" val="1070306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a:spcBef>
                <a:spcPts val="0"/>
              </a:spcBef>
              <a:buNone/>
            </a:pPr>
            <a:r>
              <a:rPr lang="en-US" dirty="0" smtClean="0"/>
              <a:t>Trish</a:t>
            </a:r>
          </a:p>
          <a:p>
            <a:pPr>
              <a:spcBef>
                <a:spcPts val="0"/>
              </a:spcBef>
              <a:buNone/>
            </a:pPr>
            <a:r>
              <a:rPr lang="en-US" dirty="0" smtClean="0"/>
              <a:t>3 types of</a:t>
            </a:r>
            <a:r>
              <a:rPr lang="en-US" baseline="0" dirty="0" smtClean="0"/>
              <a:t> requests – use example of a customer calling with a question about a drug being covered, then they go to the pharmacy and it isn’t so they call to complain.  Original CSR gave the wrong information, so they appeal.  </a:t>
            </a:r>
          </a:p>
          <a:p>
            <a:pPr>
              <a:spcBef>
                <a:spcPts val="0"/>
              </a:spcBef>
              <a:buNone/>
            </a:pPr>
            <a:r>
              <a:rPr lang="en-US" baseline="0" dirty="0" smtClean="0"/>
              <a:t>Due to mergers and acquisitions over the years, we have disparate systems.  One area might use an access database, another might us a host system (aka green screens).</a:t>
            </a:r>
            <a:endParaRPr dirty="0"/>
          </a:p>
        </p:txBody>
      </p:sp>
      <p:sp>
        <p:nvSpPr>
          <p:cNvPr id="113" name="Shape 11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863046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a:spcBef>
                <a:spcPts val="0"/>
              </a:spcBef>
              <a:buNone/>
            </a:pPr>
            <a:r>
              <a:rPr lang="en-US" dirty="0" smtClean="0"/>
              <a:t>Trish</a:t>
            </a:r>
          </a:p>
          <a:p>
            <a:pPr>
              <a:spcBef>
                <a:spcPts val="0"/>
              </a:spcBef>
              <a:buNone/>
            </a:pPr>
            <a:r>
              <a:rPr lang="en-US" dirty="0" smtClean="0"/>
              <a:t>Use real life example</a:t>
            </a:r>
          </a:p>
          <a:p>
            <a:pPr>
              <a:spcBef>
                <a:spcPts val="0"/>
              </a:spcBef>
              <a:buNone/>
            </a:pPr>
            <a:r>
              <a:rPr lang="en-US" dirty="0" smtClean="0"/>
              <a:t>Also note that this is a very</a:t>
            </a:r>
            <a:r>
              <a:rPr lang="en-US" baseline="0" dirty="0" smtClean="0"/>
              <a:t> high level process flow – there are additional steps like what to do if customer is not satisfied, must escalate to manager, </a:t>
            </a:r>
            <a:r>
              <a:rPr lang="en-US" baseline="0" dirty="0" err="1" smtClean="0"/>
              <a:t>etc</a:t>
            </a:r>
            <a:r>
              <a:rPr lang="en-US" baseline="0" dirty="0" smtClean="0"/>
              <a:t>, but for presentation purposes we are not showing that here.  Also this is just the inquiry process – again for presentation purposes we are not showing complaint and appeal.  They are similar.</a:t>
            </a:r>
          </a:p>
          <a:p>
            <a:pPr>
              <a:spcBef>
                <a:spcPts val="0"/>
              </a:spcBef>
              <a:buNone/>
            </a:pPr>
            <a:endParaRPr lang="en-US" baseline="0" dirty="0" smtClean="0"/>
          </a:p>
          <a:p>
            <a:pPr>
              <a:spcBef>
                <a:spcPts val="0"/>
              </a:spcBef>
              <a:buNone/>
            </a:pPr>
            <a:r>
              <a:rPr lang="en-US" baseline="0" dirty="0" smtClean="0"/>
              <a:t>Note pain points – look up info in member system and log in inquiry system, different systems; manual diaries</a:t>
            </a:r>
            <a:endParaRPr dirty="0"/>
          </a:p>
        </p:txBody>
      </p:sp>
      <p:sp>
        <p:nvSpPr>
          <p:cNvPr id="101" name="Shape 10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37922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0" name="Shape 120"/>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noAutofit/>
          </a:bodyPr>
          <a:lstStyle/>
          <a:p>
            <a:pPr marL="152400" marR="0" lvl="0" indent="0" algn="l" rtl="0">
              <a:lnSpc>
                <a:spcPct val="90000"/>
              </a:lnSpc>
              <a:spcBef>
                <a:spcPts val="0"/>
              </a:spcBef>
              <a:spcAft>
                <a:spcPts val="0"/>
              </a:spcAft>
              <a:buClr>
                <a:srgbClr val="3F3F3F"/>
              </a:buClr>
              <a:buSzPct val="100000"/>
              <a:buFont typeface="Arial"/>
              <a:buNone/>
            </a:pPr>
            <a:r>
              <a:rPr lang="en-US" sz="2000" b="0" i="0" u="none" strike="noStrike" cap="none" baseline="0" dirty="0" smtClean="0">
                <a:solidFill>
                  <a:srgbClr val="000000"/>
                </a:solidFill>
                <a:latin typeface="Calibri"/>
                <a:ea typeface="Calibri"/>
                <a:cs typeface="Calibri"/>
                <a:sym typeface="Calibri"/>
                <a:rtl val="0"/>
              </a:rPr>
              <a:t>Trish</a:t>
            </a:r>
          </a:p>
          <a:p>
            <a:pPr marL="152400" marR="0" lvl="0" indent="0" algn="l" rtl="0">
              <a:lnSpc>
                <a:spcPct val="90000"/>
              </a:lnSpc>
              <a:spcBef>
                <a:spcPts val="0"/>
              </a:spcBef>
              <a:spcAft>
                <a:spcPts val="0"/>
              </a:spcAft>
              <a:buClr>
                <a:srgbClr val="3F3F3F"/>
              </a:buClr>
              <a:buSzPct val="100000"/>
              <a:buFont typeface="Arial"/>
              <a:buNone/>
            </a:pPr>
            <a:r>
              <a:rPr lang="en-US" sz="2000" b="0" i="0" u="none" strike="noStrike" cap="none" baseline="0" dirty="0" smtClean="0">
                <a:solidFill>
                  <a:srgbClr val="000000"/>
                </a:solidFill>
                <a:latin typeface="Calibri"/>
                <a:ea typeface="Calibri"/>
                <a:cs typeface="Calibri"/>
                <a:sym typeface="Calibri"/>
                <a:rtl val="0"/>
              </a:rPr>
              <a:t>Pain points:</a:t>
            </a:r>
          </a:p>
          <a:p>
            <a:pPr marL="609600" marR="0" lvl="0" indent="-457200" algn="l" rtl="0">
              <a:lnSpc>
                <a:spcPct val="90000"/>
              </a:lnSpc>
              <a:spcBef>
                <a:spcPts val="0"/>
              </a:spcBef>
              <a:spcAft>
                <a:spcPts val="0"/>
              </a:spcAft>
              <a:buClr>
                <a:srgbClr val="3F3F3F"/>
              </a:buClr>
              <a:buSzPct val="100000"/>
              <a:buFont typeface="Arial"/>
              <a:buAutoNum type="arabicPeriod"/>
            </a:pPr>
            <a:r>
              <a:rPr lang="en-US" sz="2000" b="0" i="0" u="none" strike="noStrike" cap="none" baseline="0" dirty="0" smtClean="0">
                <a:solidFill>
                  <a:srgbClr val="000000"/>
                </a:solidFill>
                <a:latin typeface="Calibri"/>
                <a:ea typeface="Calibri"/>
                <a:cs typeface="Calibri"/>
                <a:sym typeface="Calibri"/>
                <a:rtl val="0"/>
              </a:rPr>
              <a:t>Systems don’t talk to each other.  Separate system for customer info, inquiries, complaints, and appeals – if you call with an inquiry that turns into a complaint, we have no way of knowing that you called in the first place.  And each time the service rep needs to look up information in the customer info system.</a:t>
            </a:r>
          </a:p>
          <a:p>
            <a:pPr marL="609600" marR="0" lvl="0" indent="-457200" algn="l" rtl="0">
              <a:lnSpc>
                <a:spcPct val="90000"/>
              </a:lnSpc>
              <a:spcBef>
                <a:spcPts val="0"/>
              </a:spcBef>
              <a:spcAft>
                <a:spcPts val="0"/>
              </a:spcAft>
              <a:buClr>
                <a:srgbClr val="3F3F3F"/>
              </a:buClr>
              <a:buSzPct val="100000"/>
              <a:buFont typeface="Arial"/>
              <a:buAutoNum type="arabicPeriod"/>
            </a:pPr>
            <a:r>
              <a:rPr lang="en-US" sz="2000" b="0" i="0" u="none" strike="noStrike" cap="none" baseline="0" dirty="0" smtClean="0">
                <a:solidFill>
                  <a:srgbClr val="000000"/>
                </a:solidFill>
                <a:latin typeface="Calibri"/>
                <a:ea typeface="Calibri"/>
                <a:cs typeface="Calibri"/>
                <a:sym typeface="Calibri"/>
                <a:rtl val="0"/>
              </a:rPr>
              <a:t>If follow up is needed, it must be set manually by the rep.  No best practices around how to do that, not consistent</a:t>
            </a:r>
          </a:p>
          <a:p>
            <a:pPr marL="609600" marR="0" lvl="0" indent="-457200" algn="l" rtl="0">
              <a:lnSpc>
                <a:spcPct val="90000"/>
              </a:lnSpc>
              <a:spcBef>
                <a:spcPts val="0"/>
              </a:spcBef>
              <a:spcAft>
                <a:spcPts val="0"/>
              </a:spcAft>
              <a:buClr>
                <a:srgbClr val="3F3F3F"/>
              </a:buClr>
              <a:buSzPct val="100000"/>
              <a:buFont typeface="Arial"/>
              <a:buAutoNum type="arabicPeriod"/>
            </a:pPr>
            <a:r>
              <a:rPr lang="en-US" sz="2000" b="0" i="0" u="none" strike="noStrike" cap="none" baseline="0" dirty="0" smtClean="0">
                <a:solidFill>
                  <a:srgbClr val="000000"/>
                </a:solidFill>
                <a:latin typeface="Calibri"/>
                <a:ea typeface="Calibri"/>
                <a:cs typeface="Calibri"/>
                <a:sym typeface="Calibri"/>
                <a:rtl val="0"/>
              </a:rPr>
              <a:t>Cannot easily access a prior request to look at customer history when a new request comes in.  What if a customer has called 10 times with the same inquiry?  Would we want to handle that differently than a first time caller?</a:t>
            </a:r>
          </a:p>
          <a:p>
            <a:pPr marL="609600" marR="0" lvl="0" indent="-457200" algn="l" rtl="0">
              <a:lnSpc>
                <a:spcPct val="90000"/>
              </a:lnSpc>
              <a:spcBef>
                <a:spcPts val="0"/>
              </a:spcBef>
              <a:spcAft>
                <a:spcPts val="0"/>
              </a:spcAft>
              <a:buClr>
                <a:srgbClr val="3F3F3F"/>
              </a:buClr>
              <a:buSzPct val="100000"/>
              <a:buFont typeface="Arial"/>
              <a:buAutoNum type="arabicPeriod"/>
            </a:pPr>
            <a:r>
              <a:rPr lang="en-US" sz="2000" b="0" i="0" u="none" strike="noStrike" cap="none" baseline="0" dirty="0" smtClean="0">
                <a:solidFill>
                  <a:srgbClr val="000000"/>
                </a:solidFill>
                <a:latin typeface="Calibri"/>
                <a:ea typeface="Calibri"/>
                <a:cs typeface="Calibri"/>
                <a:sym typeface="Calibri"/>
                <a:rtl val="0"/>
              </a:rPr>
              <a:t>Multiple CSRs – if you call multiple times on the same inquiry, you could get a different person each time and repeat a lot of information.  Would it be possible to create one case handler for one request?</a:t>
            </a:r>
          </a:p>
          <a:p>
            <a:pPr marL="609600" marR="0" lvl="0" indent="-457200" algn="l" rtl="0">
              <a:lnSpc>
                <a:spcPct val="90000"/>
              </a:lnSpc>
              <a:spcBef>
                <a:spcPts val="0"/>
              </a:spcBef>
              <a:spcAft>
                <a:spcPts val="0"/>
              </a:spcAft>
              <a:buClr>
                <a:srgbClr val="3F3F3F"/>
              </a:buClr>
              <a:buSzPct val="100000"/>
              <a:buFont typeface="Arial"/>
              <a:buAutoNum type="arabicPeriod"/>
            </a:pPr>
            <a:r>
              <a:rPr lang="en-US" sz="2000" b="0" i="0" u="none" strike="noStrike" cap="none" baseline="0" dirty="0" smtClean="0">
                <a:solidFill>
                  <a:srgbClr val="000000"/>
                </a:solidFill>
                <a:latin typeface="Calibri"/>
                <a:ea typeface="Calibri"/>
                <a:cs typeface="Calibri"/>
                <a:sym typeface="Calibri"/>
                <a:rtl val="0"/>
              </a:rPr>
              <a:t>Manual reporting process:  if a senior executive wants stats, analyst must go to multiple different places to pull together information.  There is no consistent data governance, so reporting is tedious and manual.</a:t>
            </a:r>
          </a:p>
          <a:p>
            <a:pPr marL="152400" marR="0" lvl="0" indent="0" algn="l" rtl="0">
              <a:lnSpc>
                <a:spcPct val="90000"/>
              </a:lnSpc>
              <a:spcBef>
                <a:spcPts val="0"/>
              </a:spcBef>
              <a:spcAft>
                <a:spcPts val="0"/>
              </a:spcAft>
              <a:buClr>
                <a:srgbClr val="3F3F3F"/>
              </a:buClr>
              <a:buSzPct val="100000"/>
              <a:buFont typeface="Arial"/>
              <a:buNone/>
            </a:pPr>
            <a:endParaRPr lang="en-US" sz="2000" b="0" i="0" u="none" strike="noStrike" cap="none" baseline="0" dirty="0" smtClean="0">
              <a:solidFill>
                <a:srgbClr val="000000"/>
              </a:solidFill>
              <a:latin typeface="Calibri"/>
              <a:ea typeface="Calibri"/>
              <a:cs typeface="Calibri"/>
              <a:sym typeface="Calibri"/>
              <a:rtl val="0"/>
            </a:endParaRPr>
          </a:p>
          <a:p>
            <a:pPr marL="152400" marR="0" lvl="0" indent="0" algn="l" rtl="0">
              <a:lnSpc>
                <a:spcPct val="90000"/>
              </a:lnSpc>
              <a:spcBef>
                <a:spcPts val="0"/>
              </a:spcBef>
              <a:spcAft>
                <a:spcPts val="0"/>
              </a:spcAft>
              <a:buClr>
                <a:srgbClr val="3F3F3F"/>
              </a:buClr>
              <a:buSzPct val="100000"/>
              <a:buFont typeface="Arial"/>
              <a:buNone/>
            </a:pPr>
            <a:r>
              <a:rPr lang="en-US" sz="2000" b="0" i="0" u="none" strike="noStrike" cap="none" baseline="0" dirty="0" smtClean="0">
                <a:solidFill>
                  <a:srgbClr val="000000"/>
                </a:solidFill>
                <a:latin typeface="Calibri"/>
                <a:ea typeface="Calibri"/>
                <a:cs typeface="Calibri"/>
                <a:sym typeface="Calibri"/>
                <a:rtl val="0"/>
              </a:rPr>
              <a:t>Enablers: similar to the example </a:t>
            </a:r>
            <a:r>
              <a:rPr lang="en-US" sz="2000" b="0" i="0" u="none" strike="noStrike" cap="none" baseline="0" dirty="0" err="1" smtClean="0">
                <a:solidFill>
                  <a:srgbClr val="000000"/>
                </a:solidFill>
                <a:latin typeface="Calibri"/>
                <a:ea typeface="Calibri"/>
                <a:cs typeface="Calibri"/>
                <a:sym typeface="Calibri"/>
                <a:rtl val="0"/>
              </a:rPr>
              <a:t>ppt</a:t>
            </a:r>
            <a:r>
              <a:rPr lang="en-US" sz="2000" b="0" i="0" u="none" strike="noStrike" cap="none" baseline="0" dirty="0" smtClean="0">
                <a:solidFill>
                  <a:srgbClr val="000000"/>
                </a:solidFill>
                <a:latin typeface="Calibri"/>
                <a:ea typeface="Calibri"/>
                <a:cs typeface="Calibri"/>
                <a:sym typeface="Calibri"/>
                <a:rtl val="0"/>
              </a:rPr>
              <a:t> that was posted on husky </a:t>
            </a:r>
            <a:r>
              <a:rPr lang="en-US" sz="2000" b="0" i="0" u="none" strike="noStrike" cap="none" baseline="0" dirty="0" err="1" smtClean="0">
                <a:solidFill>
                  <a:srgbClr val="000000"/>
                </a:solidFill>
                <a:latin typeface="Calibri"/>
                <a:ea typeface="Calibri"/>
                <a:cs typeface="Calibri"/>
                <a:sym typeface="Calibri"/>
                <a:rtl val="0"/>
              </a:rPr>
              <a:t>ct</a:t>
            </a:r>
            <a:r>
              <a:rPr lang="en-US" sz="2000" b="0" i="0" u="none" strike="noStrike" cap="none" baseline="0" dirty="0" smtClean="0">
                <a:solidFill>
                  <a:srgbClr val="000000"/>
                </a:solidFill>
                <a:latin typeface="Calibri"/>
                <a:ea typeface="Calibri"/>
                <a:cs typeface="Calibri"/>
                <a:sym typeface="Calibri"/>
                <a:rtl val="0"/>
              </a:rPr>
              <a:t>, the main enabler is the information systems.  Workflow design, Motivation and measurement, human resources, policy and rules, and facilities/others are not really the issues – the issue is that we are trying to manage what is truly one process in multiple disparate systems that do not communicate.</a:t>
            </a:r>
          </a:p>
          <a:p>
            <a:pPr marL="152400" marR="0" lvl="0" indent="0" algn="l" rtl="0">
              <a:lnSpc>
                <a:spcPct val="90000"/>
              </a:lnSpc>
              <a:spcBef>
                <a:spcPts val="0"/>
              </a:spcBef>
              <a:spcAft>
                <a:spcPts val="0"/>
              </a:spcAft>
              <a:buClr>
                <a:srgbClr val="3F3F3F"/>
              </a:buClr>
              <a:buSzPct val="100000"/>
              <a:buFont typeface="Arial"/>
              <a:buNone/>
            </a:pPr>
            <a:endParaRPr lang="en-US" sz="2000" b="0" i="0" u="none" strike="noStrike" cap="none" baseline="0" dirty="0" smtClean="0">
              <a:solidFill>
                <a:srgbClr val="000000"/>
              </a:solidFill>
              <a:latin typeface="Calibri"/>
              <a:ea typeface="Calibri"/>
              <a:cs typeface="Calibri"/>
              <a:sym typeface="Calibri"/>
              <a:rtl val="0"/>
            </a:endParaRPr>
          </a:p>
          <a:p>
            <a:pPr marL="152400" marR="0" lvl="0" indent="0" algn="l" rtl="0">
              <a:lnSpc>
                <a:spcPct val="90000"/>
              </a:lnSpc>
              <a:spcBef>
                <a:spcPts val="0"/>
              </a:spcBef>
              <a:spcAft>
                <a:spcPts val="0"/>
              </a:spcAft>
              <a:buClr>
                <a:srgbClr val="3F3F3F"/>
              </a:buClr>
              <a:buSzPct val="100000"/>
              <a:buFont typeface="Arial"/>
              <a:buNone/>
            </a:pPr>
            <a:r>
              <a:rPr lang="en-US" sz="2000" b="0" i="0" u="none" strike="noStrike" cap="none" baseline="0" dirty="0" smtClean="0">
                <a:solidFill>
                  <a:srgbClr val="000000"/>
                </a:solidFill>
                <a:latin typeface="Calibri"/>
                <a:ea typeface="Calibri"/>
                <a:cs typeface="Calibri"/>
                <a:sym typeface="Calibri"/>
                <a:rtl val="0"/>
              </a:rPr>
              <a:t>Transition:  so, what do we do.  We decided to improve the process in two ways.  First we looked at the process of triaging and routing requests as they come in the door, and then we looked at the process of setting diaries for follow up.</a:t>
            </a:r>
          </a:p>
          <a:p>
            <a:pPr marL="228600" marR="0" lvl="0" indent="-76200" algn="l" rtl="0">
              <a:lnSpc>
                <a:spcPct val="90000"/>
              </a:lnSpc>
              <a:spcBef>
                <a:spcPts val="0"/>
              </a:spcBef>
              <a:spcAft>
                <a:spcPts val="0"/>
              </a:spcAft>
              <a:buClr>
                <a:srgbClr val="3F3F3F"/>
              </a:buClr>
              <a:buSzPct val="100000"/>
              <a:buFont typeface="Arial"/>
              <a:buChar char="▪"/>
            </a:pPr>
            <a:r>
              <a:rPr lang="en-US" sz="2000" b="0" i="0" u="none" strike="noStrike" cap="none" baseline="0" dirty="0" smtClean="0">
                <a:solidFill>
                  <a:srgbClr val="000000"/>
                </a:solidFill>
                <a:latin typeface="Calibri"/>
                <a:ea typeface="Calibri"/>
                <a:cs typeface="Calibri"/>
                <a:sym typeface="Calibri"/>
                <a:rtl val="0"/>
              </a:rPr>
              <a:t>Workflow design</a:t>
            </a:r>
          </a:p>
          <a:p>
            <a:pPr marL="457200" marR="0" lvl="1" indent="-88900" algn="l" rtl="0">
              <a:lnSpc>
                <a:spcPct val="90000"/>
              </a:lnSpc>
              <a:spcBef>
                <a:spcPts val="0"/>
              </a:spcBef>
              <a:spcAft>
                <a:spcPts val="0"/>
              </a:spcAft>
              <a:buClr>
                <a:srgbClr val="3F3F3F"/>
              </a:buClr>
              <a:buSzPct val="100000"/>
              <a:buFont typeface="Arial"/>
              <a:buChar char="▪"/>
            </a:pPr>
            <a:r>
              <a:rPr lang="en-US" sz="2000" b="0" i="0" u="none" strike="noStrike" cap="none" baseline="0" dirty="0" smtClean="0">
                <a:solidFill>
                  <a:srgbClr val="000000"/>
                </a:solidFill>
                <a:latin typeface="Calibri"/>
                <a:ea typeface="Calibri"/>
                <a:cs typeface="Calibri"/>
                <a:sym typeface="Calibri"/>
                <a:rtl val="0"/>
              </a:rPr>
              <a:t>Not much to be done here … </a:t>
            </a:r>
          </a:p>
          <a:p>
            <a:pPr marL="228600" marR="0" lvl="0" indent="-76200" algn="l" rtl="0">
              <a:lnSpc>
                <a:spcPct val="90000"/>
              </a:lnSpc>
              <a:spcBef>
                <a:spcPts val="0"/>
              </a:spcBef>
              <a:spcAft>
                <a:spcPts val="0"/>
              </a:spcAft>
              <a:buClr>
                <a:srgbClr val="3F3F3F"/>
              </a:buClr>
              <a:buSzPct val="100000"/>
              <a:buFont typeface="Arial"/>
              <a:buChar char="▪"/>
            </a:pPr>
            <a:r>
              <a:rPr lang="en-US" sz="2000" b="0" i="0" u="none" strike="noStrike" cap="none" baseline="0" dirty="0" smtClean="0">
                <a:solidFill>
                  <a:srgbClr val="000000"/>
                </a:solidFill>
                <a:latin typeface="Calibri"/>
                <a:ea typeface="Calibri"/>
                <a:cs typeface="Calibri"/>
                <a:sym typeface="Calibri"/>
                <a:rtl val="0"/>
              </a:rPr>
              <a:t>Information systems</a:t>
            </a:r>
          </a:p>
          <a:p>
            <a:pPr marL="457200" marR="0" lvl="1" indent="-88900" algn="l" rtl="0">
              <a:lnSpc>
                <a:spcPct val="90000"/>
              </a:lnSpc>
              <a:spcBef>
                <a:spcPts val="0"/>
              </a:spcBef>
              <a:spcAft>
                <a:spcPts val="0"/>
              </a:spcAft>
              <a:buClr>
                <a:srgbClr val="3F3F3F"/>
              </a:buClr>
              <a:buSzPct val="100000"/>
              <a:buFont typeface="Arial"/>
              <a:buChar char="▪"/>
            </a:pPr>
            <a:r>
              <a:rPr lang="en-US" sz="2000" b="1" i="0" u="none" strike="noStrike" cap="none" baseline="0" dirty="0" smtClean="0">
                <a:solidFill>
                  <a:srgbClr val="FF0000"/>
                </a:solidFill>
                <a:latin typeface="Calibri"/>
                <a:ea typeface="Calibri"/>
                <a:cs typeface="Calibri"/>
                <a:sym typeface="Calibri"/>
                <a:rtl val="0"/>
              </a:rPr>
              <a:t>THE KEY</a:t>
            </a:r>
          </a:p>
          <a:p>
            <a:pPr marL="228600" marR="0" lvl="0" indent="-76200" algn="l" rtl="0">
              <a:lnSpc>
                <a:spcPct val="90000"/>
              </a:lnSpc>
              <a:spcBef>
                <a:spcPts val="0"/>
              </a:spcBef>
              <a:spcAft>
                <a:spcPts val="0"/>
              </a:spcAft>
              <a:buClr>
                <a:srgbClr val="3F3F3F"/>
              </a:buClr>
              <a:buSzPct val="100000"/>
              <a:buFont typeface="Arial"/>
              <a:buChar char="▪"/>
            </a:pPr>
            <a:r>
              <a:rPr lang="en-US" sz="2000" b="0" i="0" u="none" strike="noStrike" cap="none" baseline="0" dirty="0" smtClean="0">
                <a:solidFill>
                  <a:srgbClr val="000000"/>
                </a:solidFill>
                <a:latin typeface="Calibri"/>
                <a:ea typeface="Calibri"/>
                <a:cs typeface="Calibri"/>
                <a:sym typeface="Calibri"/>
                <a:rtl val="0"/>
              </a:rPr>
              <a:t>Motivation and Measurement</a:t>
            </a:r>
          </a:p>
          <a:p>
            <a:pPr marL="457200" marR="0" lvl="1" indent="-88900" algn="l" rtl="0">
              <a:lnSpc>
                <a:spcPct val="90000"/>
              </a:lnSpc>
              <a:spcBef>
                <a:spcPts val="0"/>
              </a:spcBef>
              <a:spcAft>
                <a:spcPts val="0"/>
              </a:spcAft>
              <a:buClr>
                <a:srgbClr val="3F3F3F"/>
              </a:buClr>
              <a:buSzPct val="100000"/>
              <a:buFont typeface="Arial"/>
              <a:buChar char="▪"/>
            </a:pPr>
            <a:r>
              <a:rPr lang="en-US" sz="2000" b="0" i="0" u="none" strike="noStrike" cap="none" baseline="0" dirty="0" smtClean="0">
                <a:solidFill>
                  <a:srgbClr val="000000"/>
                </a:solidFill>
                <a:latin typeface="Calibri"/>
                <a:ea typeface="Calibri"/>
                <a:cs typeface="Calibri"/>
                <a:sym typeface="Calibri"/>
                <a:rtl val="0"/>
              </a:rPr>
              <a:t>Not much to be done here …</a:t>
            </a:r>
          </a:p>
          <a:p>
            <a:pPr marL="228600" marR="0" lvl="0" indent="-76200" algn="l" rtl="0">
              <a:lnSpc>
                <a:spcPct val="90000"/>
              </a:lnSpc>
              <a:spcBef>
                <a:spcPts val="0"/>
              </a:spcBef>
              <a:spcAft>
                <a:spcPts val="0"/>
              </a:spcAft>
              <a:buClr>
                <a:srgbClr val="3F3F3F"/>
              </a:buClr>
              <a:buSzPct val="100000"/>
              <a:buFont typeface="Arial"/>
              <a:buChar char="▪"/>
            </a:pPr>
            <a:r>
              <a:rPr lang="en-US" sz="2000" b="0" i="0" u="none" strike="noStrike" cap="none" baseline="0" dirty="0" smtClean="0">
                <a:solidFill>
                  <a:srgbClr val="000000"/>
                </a:solidFill>
                <a:latin typeface="Calibri"/>
                <a:ea typeface="Calibri"/>
                <a:cs typeface="Calibri"/>
                <a:sym typeface="Calibri"/>
                <a:rtl val="0"/>
              </a:rPr>
              <a:t>Human resources</a:t>
            </a:r>
          </a:p>
          <a:p>
            <a:pPr marL="457200" marR="0" lvl="1" indent="-88900" algn="l" rtl="0">
              <a:lnSpc>
                <a:spcPct val="90000"/>
              </a:lnSpc>
              <a:spcBef>
                <a:spcPts val="0"/>
              </a:spcBef>
              <a:spcAft>
                <a:spcPts val="0"/>
              </a:spcAft>
              <a:buClr>
                <a:srgbClr val="3F3F3F"/>
              </a:buClr>
              <a:buSzPct val="100000"/>
              <a:buFont typeface="Arial"/>
              <a:buChar char="▪"/>
            </a:pPr>
            <a:r>
              <a:rPr lang="en-US" sz="2000" b="0" i="0" u="none" strike="noStrike" cap="none" baseline="0" dirty="0" smtClean="0">
                <a:solidFill>
                  <a:srgbClr val="000000"/>
                </a:solidFill>
                <a:latin typeface="Calibri"/>
                <a:ea typeface="Calibri"/>
                <a:cs typeface="Calibri"/>
                <a:sym typeface="Calibri"/>
                <a:rtl val="0"/>
              </a:rPr>
              <a:t>Workers are great!</a:t>
            </a:r>
          </a:p>
          <a:p>
            <a:pPr marL="228600" marR="0" lvl="0" indent="-76200" algn="l" rtl="0">
              <a:lnSpc>
                <a:spcPct val="90000"/>
              </a:lnSpc>
              <a:spcBef>
                <a:spcPts val="0"/>
              </a:spcBef>
              <a:spcAft>
                <a:spcPts val="0"/>
              </a:spcAft>
              <a:buClr>
                <a:srgbClr val="3F3F3F"/>
              </a:buClr>
              <a:buSzPct val="100000"/>
              <a:buFont typeface="Arial"/>
              <a:buChar char="▪"/>
            </a:pPr>
            <a:r>
              <a:rPr lang="en-US" sz="2000" b="0" i="0" u="none" strike="noStrike" cap="none" baseline="0" dirty="0" smtClean="0">
                <a:solidFill>
                  <a:srgbClr val="000000"/>
                </a:solidFill>
                <a:latin typeface="Calibri"/>
                <a:ea typeface="Calibri"/>
                <a:cs typeface="Calibri"/>
                <a:sym typeface="Calibri"/>
                <a:rtl val="0"/>
              </a:rPr>
              <a:t>Policies and rules</a:t>
            </a:r>
          </a:p>
          <a:p>
            <a:pPr marL="457200" marR="0" lvl="1" indent="-88900" algn="l" rtl="0">
              <a:lnSpc>
                <a:spcPct val="90000"/>
              </a:lnSpc>
              <a:spcBef>
                <a:spcPts val="0"/>
              </a:spcBef>
              <a:spcAft>
                <a:spcPts val="0"/>
              </a:spcAft>
              <a:buClr>
                <a:srgbClr val="3F3F3F"/>
              </a:buClr>
              <a:buSzPct val="100000"/>
              <a:buFont typeface="Arial"/>
              <a:buChar char="▪"/>
            </a:pPr>
            <a:r>
              <a:rPr lang="en-US" sz="2000" b="0" i="0" u="none" strike="noStrike" cap="none" baseline="0" dirty="0" smtClean="0">
                <a:solidFill>
                  <a:srgbClr val="000000"/>
                </a:solidFill>
                <a:latin typeface="Calibri"/>
                <a:ea typeface="Calibri"/>
                <a:cs typeface="Calibri"/>
                <a:sym typeface="Calibri"/>
                <a:rtl val="0"/>
              </a:rPr>
              <a:t>Not much to be done here …</a:t>
            </a:r>
          </a:p>
          <a:p>
            <a:pPr marL="228600" marR="0" lvl="0" indent="-76200" algn="l" rtl="0">
              <a:lnSpc>
                <a:spcPct val="90000"/>
              </a:lnSpc>
              <a:spcBef>
                <a:spcPts val="0"/>
              </a:spcBef>
              <a:spcAft>
                <a:spcPts val="0"/>
              </a:spcAft>
              <a:buClr>
                <a:srgbClr val="3F3F3F"/>
              </a:buClr>
              <a:buSzPct val="100000"/>
              <a:buFont typeface="Arial"/>
              <a:buChar char="▪"/>
            </a:pPr>
            <a:r>
              <a:rPr lang="en-US" sz="2000" b="0" i="0" u="none" strike="noStrike" cap="none" baseline="0" dirty="0" smtClean="0">
                <a:solidFill>
                  <a:srgbClr val="000000"/>
                </a:solidFill>
                <a:latin typeface="Calibri"/>
                <a:ea typeface="Calibri"/>
                <a:cs typeface="Calibri"/>
                <a:sym typeface="Calibri"/>
                <a:rtl val="0"/>
              </a:rPr>
              <a:t>Facilities (and others)</a:t>
            </a:r>
          </a:p>
          <a:p>
            <a:pPr marL="457200" marR="0" lvl="1" indent="-88900" algn="l" rtl="0">
              <a:lnSpc>
                <a:spcPct val="90000"/>
              </a:lnSpc>
              <a:spcBef>
                <a:spcPts val="0"/>
              </a:spcBef>
              <a:spcAft>
                <a:spcPts val="0"/>
              </a:spcAft>
              <a:buClr>
                <a:srgbClr val="3F3F3F"/>
              </a:buClr>
              <a:buSzPct val="100000"/>
              <a:buFont typeface="Arial"/>
              <a:buChar char="▪"/>
            </a:pPr>
            <a:r>
              <a:rPr lang="en-US" sz="2000" b="0" i="0" u="none" strike="noStrike" cap="none" baseline="0" dirty="0" smtClean="0">
                <a:solidFill>
                  <a:srgbClr val="000000"/>
                </a:solidFill>
                <a:latin typeface="Calibri"/>
                <a:ea typeface="Calibri"/>
                <a:cs typeface="Calibri"/>
                <a:sym typeface="Calibri"/>
                <a:rtl val="0"/>
              </a:rPr>
              <a:t>Everything is ok here</a:t>
            </a:r>
            <a:endParaRPr lang="en-US" sz="2000" b="0" i="0" u="none" strike="noStrike" cap="none" baseline="0" dirty="0">
              <a:solidFill>
                <a:srgbClr val="000000"/>
              </a:solidFill>
              <a:latin typeface="Calibri"/>
              <a:ea typeface="Calibri"/>
              <a:cs typeface="Calibri"/>
              <a:sym typeface="Calibri"/>
              <a:rtl val="0"/>
            </a:endParaRPr>
          </a:p>
        </p:txBody>
      </p:sp>
      <p:sp>
        <p:nvSpPr>
          <p:cNvPr id="121" name="Shape 121"/>
          <p:cNvSpPr txBox="1">
            <a:spLocks noGrp="1"/>
          </p:cNvSpPr>
          <p:nvPr>
            <p:ph type="sldNum" idx="12"/>
          </p:nvPr>
        </p:nvSpPr>
        <p:spPr>
          <a:xfrm>
            <a:off x="3884612" y="8685213"/>
            <a:ext cx="2971799" cy="458785"/>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200" b="0" i="0" u="none" strike="noStrike" cap="none" baseline="0">
                <a:solidFill>
                  <a:schemeClr val="dk1"/>
                </a:solidFill>
                <a:latin typeface="Arial"/>
                <a:ea typeface="Arial"/>
                <a:cs typeface="Arial"/>
                <a:sym typeface="Arial"/>
                <a:rtl val="0"/>
              </a:rPr>
              <a:t>7</a:t>
            </a:fld>
            <a:endParaRPr lang="en-US" sz="1200" b="0" i="0" u="none" strike="noStrike" cap="none" baseline="0">
              <a:solidFill>
                <a:schemeClr val="dk1"/>
              </a:solidFill>
              <a:latin typeface="Arial"/>
              <a:ea typeface="Arial"/>
              <a:cs typeface="Arial"/>
              <a:sym typeface="Arial"/>
              <a:rtl val="0"/>
            </a:endParaRPr>
          </a:p>
        </p:txBody>
      </p:sp>
    </p:spTree>
    <p:extLst>
      <p:ext uri="{BB962C8B-B14F-4D97-AF65-F5344CB8AC3E}">
        <p14:creationId xmlns:p14="http://schemas.microsoft.com/office/powerpoint/2010/main" val="1760071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a:spcBef>
                <a:spcPts val="0"/>
              </a:spcBef>
              <a:buNone/>
            </a:pPr>
            <a:r>
              <a:rPr lang="en-US" dirty="0" smtClean="0"/>
              <a:t>Trish</a:t>
            </a:r>
          </a:p>
          <a:p>
            <a:pPr>
              <a:spcBef>
                <a:spcPts val="0"/>
              </a:spcBef>
              <a:buNone/>
            </a:pPr>
            <a:r>
              <a:rPr lang="en-US" dirty="0" smtClean="0"/>
              <a:t>Remember original process is not</a:t>
            </a:r>
            <a:r>
              <a:rPr lang="en-US" baseline="0" dirty="0" smtClean="0"/>
              <a:t> driven by the system, it is all manual.  We thought can we automate anything before we get the user to a representative that would give the rep more time to spend on actual customer service vs messing around looking things up in disparate systems.   We also decided to create one up front process for all types of requests – inquires, complaints, and appeals.  Note that the main difference is how the company may receive a request, by phone call or by email, fax, or snail mail.  </a:t>
            </a:r>
            <a:endParaRPr dirty="0"/>
          </a:p>
        </p:txBody>
      </p:sp>
      <p:sp>
        <p:nvSpPr>
          <p:cNvPr id="159" name="Shape 15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33042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a:spcBef>
                <a:spcPts val="0"/>
              </a:spcBef>
              <a:buNone/>
            </a:pPr>
            <a:r>
              <a:rPr lang="en-US" dirty="0" smtClean="0"/>
              <a:t>Trish</a:t>
            </a:r>
          </a:p>
          <a:p>
            <a:pPr>
              <a:spcBef>
                <a:spcPts val="0"/>
              </a:spcBef>
              <a:buNone/>
            </a:pPr>
            <a:r>
              <a:rPr lang="en-US" dirty="0" smtClean="0"/>
              <a:t>If follow up required, the rep</a:t>
            </a:r>
            <a:r>
              <a:rPr lang="en-US" baseline="0" dirty="0" smtClean="0"/>
              <a:t> must set the diary in the system.  Standardizing the process and putting best practices around it.  Then we can either send automated notifications about diaries or display to rep and their manager on a dashboard.  Also gives leadership the ability to monitor who is hitting their diaries and if anyone is not meeting expectations.</a:t>
            </a:r>
            <a:endParaRPr dirty="0"/>
          </a:p>
        </p:txBody>
      </p:sp>
      <p:sp>
        <p:nvSpPr>
          <p:cNvPr id="159" name="Shape 15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3612866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gradFill>
          <a:gsLst>
            <a:gs pos="0">
              <a:srgbClr val="D9D9D9"/>
            </a:gs>
            <a:gs pos="100000">
              <a:schemeClr val="lt1"/>
            </a:gs>
          </a:gsLst>
          <a:lin ang="8100000" scaled="0"/>
        </a:gradFill>
        <a:effectLst/>
      </p:bgPr>
    </p:bg>
    <p:spTree>
      <p:nvGrpSpPr>
        <p:cNvPr id="1" name="Shape 15"/>
        <p:cNvGrpSpPr/>
        <p:nvPr/>
      </p:nvGrpSpPr>
      <p:grpSpPr>
        <a:xfrm>
          <a:off x="0" y="0"/>
          <a:ext cx="0" cy="0"/>
          <a:chOff x="0" y="0"/>
          <a:chExt cx="0" cy="0"/>
        </a:xfrm>
      </p:grpSpPr>
      <p:pic>
        <p:nvPicPr>
          <p:cNvPr id="16" name="Shape 16"/>
          <p:cNvPicPr preferRelativeResize="0"/>
          <p:nvPr/>
        </p:nvPicPr>
        <p:blipFill rotWithShape="1">
          <a:blip r:embed="rId2">
            <a:alphaModFix/>
          </a:blip>
          <a:srcRect/>
          <a:stretch/>
        </p:blipFill>
        <p:spPr>
          <a:xfrm>
            <a:off x="5188687" y="0"/>
            <a:ext cx="7000137" cy="6858000"/>
          </a:xfrm>
          <a:prstGeom prst="rect">
            <a:avLst/>
          </a:prstGeom>
          <a:noFill/>
          <a:ln>
            <a:noFill/>
          </a:ln>
        </p:spPr>
      </p:pic>
      <p:sp>
        <p:nvSpPr>
          <p:cNvPr id="17" name="Shape 17"/>
          <p:cNvSpPr txBox="1">
            <a:spLocks noGrp="1"/>
          </p:cNvSpPr>
          <p:nvPr>
            <p:ph type="ctrTitle"/>
          </p:nvPr>
        </p:nvSpPr>
        <p:spPr>
          <a:xfrm>
            <a:off x="626225" y="1828800"/>
            <a:ext cx="4098175" cy="3177379"/>
          </a:xfrm>
          <a:prstGeom prst="rect">
            <a:avLst/>
          </a:prstGeom>
          <a:noFill/>
          <a:ln>
            <a:noFill/>
          </a:ln>
        </p:spPr>
        <p:txBody>
          <a:bodyPr lIns="91425" tIns="91425" rIns="91425" bIns="91425" anchor="b" anchorCtr="0"/>
          <a:lstStyle>
            <a:lvl1pPr marL="0" marR="0" indent="0" algn="l" rtl="0">
              <a:lnSpc>
                <a:spcPct val="80000"/>
              </a:lnSpc>
              <a:spcBef>
                <a:spcPts val="0"/>
              </a:spcBef>
              <a:spcAft>
                <a:spcPts val="0"/>
              </a:spcAft>
              <a:buClr>
                <a:schemeClr val="accent1"/>
              </a:buClr>
              <a:buFont typeface="Calibri"/>
              <a:buNone/>
              <a:defRPr sz="1400" b="0" i="0" u="none" strike="noStrike" cap="none" baseline="0">
                <a:solidFill>
                  <a:srgbClr val="000000"/>
                </a:solidFill>
                <a:latin typeface="Arial"/>
                <a:ea typeface="Arial"/>
                <a:cs typeface="Arial"/>
                <a:sym typeface="Arial"/>
                <a:rtl val="0"/>
              </a:defRPr>
            </a:lvl1pPr>
            <a:lvl2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2pPr>
            <a:lvl3pPr marL="0" marR="0" indent="0" algn="l" rtl="0">
              <a:spcBef>
                <a:spcPts val="0"/>
              </a:spcBef>
              <a:defRPr sz="1800" b="0" i="0" u="none" strike="noStrike" cap="none" baseline="0"/>
            </a:lvl3pPr>
            <a:lvl4pPr marL="0" marR="0" indent="0" algn="l" rtl="0">
              <a:spcBef>
                <a:spcPts val="0"/>
              </a:spcBef>
              <a:defRPr sz="1800" b="0" i="0" u="none" strike="noStrike" cap="none" baseline="0"/>
            </a:lvl4pPr>
            <a:lvl5pPr marL="0" marR="0" indent="0" algn="l" rtl="0">
              <a:spcBef>
                <a:spcPts val="0"/>
              </a:spcBef>
              <a:defRPr sz="1800" b="0" i="0" u="none" strike="noStrike" cap="none" baseline="0"/>
            </a:lvl5pPr>
            <a:lvl6pPr marL="0" marR="0" indent="0" algn="l" rtl="0">
              <a:spcBef>
                <a:spcPts val="0"/>
              </a:spcBef>
              <a:defRPr sz="1800" b="0" i="0" u="none" strike="noStrike" cap="none" baseline="0"/>
            </a:lvl6pPr>
            <a:lvl7pPr marL="0" marR="0" indent="0" algn="l" rtl="0">
              <a:spcBef>
                <a:spcPts val="0"/>
              </a:spcBef>
              <a:defRPr sz="1800" b="0" i="0" u="none" strike="noStrike" cap="none" baseline="0"/>
            </a:lvl7pPr>
            <a:lvl8pPr marL="0" marR="0" indent="0" algn="l" rtl="0">
              <a:spcBef>
                <a:spcPts val="0"/>
              </a:spcBef>
              <a:defRPr sz="1800" b="0" i="0" u="none" strike="noStrike" cap="none" baseline="0"/>
            </a:lvl8pPr>
            <a:lvl9pPr marL="0" marR="0" indent="0" algn="l" rtl="0">
              <a:spcBef>
                <a:spcPts val="0"/>
              </a:spcBef>
              <a:defRPr sz="1800" b="0" i="0" u="none" strike="noStrike" cap="none" baseline="0"/>
            </a:lvl9pPr>
          </a:lstStyle>
          <a:p>
            <a:endParaRPr/>
          </a:p>
        </p:txBody>
      </p:sp>
      <p:sp>
        <p:nvSpPr>
          <p:cNvPr id="18" name="Shape 18"/>
          <p:cNvSpPr txBox="1">
            <a:spLocks noGrp="1"/>
          </p:cNvSpPr>
          <p:nvPr>
            <p:ph type="subTitle" idx="1"/>
          </p:nvPr>
        </p:nvSpPr>
        <p:spPr>
          <a:xfrm>
            <a:off x="626225" y="5181600"/>
            <a:ext cx="4098175" cy="685799"/>
          </a:xfrm>
          <a:prstGeom prst="rect">
            <a:avLst/>
          </a:prstGeom>
          <a:noFill/>
          <a:ln>
            <a:noFill/>
          </a:ln>
        </p:spPr>
        <p:txBody>
          <a:bodyPr lIns="91425" tIns="91425" rIns="91425" bIns="91425" anchor="t" anchorCtr="0"/>
          <a:lstStyle>
            <a:lvl1pPr marL="0" marR="0" indent="0" algn="l" rtl="0">
              <a:lnSpc>
                <a:spcPct val="90000"/>
              </a:lnSpc>
              <a:spcBef>
                <a:spcPts val="1800"/>
              </a:spcBef>
              <a:spcAft>
                <a:spcPts val="0"/>
              </a:spcAft>
              <a:buClr>
                <a:srgbClr val="7F7F7F"/>
              </a:buClr>
              <a:buFont typeface="Arial"/>
              <a:buNone/>
              <a:defRPr sz="1400" b="0" i="0" u="none" strike="noStrike" cap="none" baseline="0">
                <a:solidFill>
                  <a:srgbClr val="000000"/>
                </a:solidFill>
                <a:latin typeface="Arial"/>
                <a:ea typeface="Arial"/>
                <a:cs typeface="Arial"/>
                <a:sym typeface="Arial"/>
                <a:rtl val="0"/>
              </a:defRPr>
            </a:lvl1pPr>
            <a:lvl2pPr marL="457200" marR="0" indent="0" algn="ctr" rtl="0">
              <a:lnSpc>
                <a:spcPct val="90000"/>
              </a:lnSpc>
              <a:spcBef>
                <a:spcPts val="600"/>
              </a:spcBef>
              <a:spcAft>
                <a:spcPts val="0"/>
              </a:spcAft>
              <a:buClr>
                <a:srgbClr val="3F3F3F"/>
              </a:buClr>
              <a:buFont typeface="Arial"/>
              <a:buNone/>
              <a:defRPr sz="1400" b="0" i="0" u="none" strike="noStrike" cap="none" baseline="0">
                <a:solidFill>
                  <a:srgbClr val="000000"/>
                </a:solidFill>
                <a:latin typeface="Arial"/>
                <a:ea typeface="Arial"/>
                <a:cs typeface="Arial"/>
                <a:sym typeface="Arial"/>
                <a:rtl val="0"/>
              </a:defRPr>
            </a:lvl2pPr>
            <a:lvl3pPr marL="914400" marR="0" indent="0" algn="ctr" rtl="0">
              <a:lnSpc>
                <a:spcPct val="90000"/>
              </a:lnSpc>
              <a:spcBef>
                <a:spcPts val="600"/>
              </a:spcBef>
              <a:spcAft>
                <a:spcPts val="0"/>
              </a:spcAft>
              <a:buClr>
                <a:srgbClr val="3F3F3F"/>
              </a:buClr>
              <a:buFont typeface="Arial"/>
              <a:buNone/>
              <a:defRPr sz="1400" b="0" i="0" u="none" strike="noStrike" cap="none" baseline="0">
                <a:solidFill>
                  <a:srgbClr val="000000"/>
                </a:solidFill>
                <a:latin typeface="Arial"/>
                <a:ea typeface="Arial"/>
                <a:cs typeface="Arial"/>
                <a:sym typeface="Arial"/>
                <a:rtl val="0"/>
              </a:defRPr>
            </a:lvl3pPr>
            <a:lvl4pPr marL="1371600" marR="0" indent="0" algn="ctr" rtl="0">
              <a:lnSpc>
                <a:spcPct val="90000"/>
              </a:lnSpc>
              <a:spcBef>
                <a:spcPts val="600"/>
              </a:spcBef>
              <a:spcAft>
                <a:spcPts val="0"/>
              </a:spcAft>
              <a:buClr>
                <a:srgbClr val="3F3F3F"/>
              </a:buClr>
              <a:buFont typeface="Arial"/>
              <a:buNone/>
              <a:defRPr sz="1400" b="0" i="0" u="none" strike="noStrike" cap="none" baseline="0">
                <a:solidFill>
                  <a:srgbClr val="000000"/>
                </a:solidFill>
                <a:latin typeface="Arial"/>
                <a:ea typeface="Arial"/>
                <a:cs typeface="Arial"/>
                <a:sym typeface="Arial"/>
                <a:rtl val="0"/>
              </a:defRPr>
            </a:lvl4pPr>
            <a:lvl5pPr marL="1828800" marR="0" indent="0" algn="ctr" rtl="0">
              <a:lnSpc>
                <a:spcPct val="90000"/>
              </a:lnSpc>
              <a:spcBef>
                <a:spcPts val="600"/>
              </a:spcBef>
              <a:spcAft>
                <a:spcPts val="0"/>
              </a:spcAft>
              <a:buClr>
                <a:srgbClr val="3F3F3F"/>
              </a:buClr>
              <a:buFont typeface="Arial"/>
              <a:buNone/>
              <a:defRPr sz="1400" b="0" i="0" u="none" strike="noStrike" cap="none" baseline="0">
                <a:solidFill>
                  <a:srgbClr val="000000"/>
                </a:solidFill>
                <a:latin typeface="Arial"/>
                <a:ea typeface="Arial"/>
                <a:cs typeface="Arial"/>
                <a:sym typeface="Arial"/>
                <a:rtl val="0"/>
              </a:defRPr>
            </a:lvl5pPr>
            <a:lvl6pPr marL="2286000" marR="0" indent="0" algn="ctr" rtl="0">
              <a:lnSpc>
                <a:spcPct val="90000"/>
              </a:lnSpc>
              <a:spcBef>
                <a:spcPts val="400"/>
              </a:spcBef>
              <a:spcAft>
                <a:spcPts val="0"/>
              </a:spcAft>
              <a:buClr>
                <a:srgbClr val="3F3F3F"/>
              </a:buClr>
              <a:buFont typeface="Arial"/>
              <a:buNone/>
              <a:defRPr sz="1400" b="0" i="0" u="none" strike="noStrike" cap="none" baseline="0">
                <a:solidFill>
                  <a:srgbClr val="000000"/>
                </a:solidFill>
                <a:latin typeface="Arial"/>
                <a:ea typeface="Arial"/>
                <a:cs typeface="Arial"/>
                <a:sym typeface="Arial"/>
                <a:rtl val="0"/>
              </a:defRPr>
            </a:lvl6pPr>
            <a:lvl7pPr marL="2743200" marR="0" indent="0" algn="ctr" rtl="0">
              <a:lnSpc>
                <a:spcPct val="90000"/>
              </a:lnSpc>
              <a:spcBef>
                <a:spcPts val="400"/>
              </a:spcBef>
              <a:spcAft>
                <a:spcPts val="0"/>
              </a:spcAft>
              <a:buClr>
                <a:srgbClr val="3F3F3F"/>
              </a:buClr>
              <a:buFont typeface="Arial"/>
              <a:buNone/>
              <a:defRPr sz="1400" b="0" i="0" u="none" strike="noStrike" cap="none" baseline="0">
                <a:solidFill>
                  <a:srgbClr val="000000"/>
                </a:solidFill>
                <a:latin typeface="Arial"/>
                <a:ea typeface="Arial"/>
                <a:cs typeface="Arial"/>
                <a:sym typeface="Arial"/>
                <a:rtl val="0"/>
              </a:defRPr>
            </a:lvl7pPr>
            <a:lvl8pPr marL="3200400" marR="0" indent="0" algn="ctr" rtl="0">
              <a:lnSpc>
                <a:spcPct val="90000"/>
              </a:lnSpc>
              <a:spcBef>
                <a:spcPts val="400"/>
              </a:spcBef>
              <a:spcAft>
                <a:spcPts val="0"/>
              </a:spcAft>
              <a:buClr>
                <a:srgbClr val="3F3F3F"/>
              </a:buClr>
              <a:buFont typeface="Arial"/>
              <a:buNone/>
              <a:defRPr sz="1400" b="0" i="0" u="none" strike="noStrike" cap="none" baseline="0">
                <a:solidFill>
                  <a:srgbClr val="000000"/>
                </a:solidFill>
                <a:latin typeface="Arial"/>
                <a:ea typeface="Arial"/>
                <a:cs typeface="Arial"/>
                <a:sym typeface="Arial"/>
                <a:rtl val="0"/>
              </a:defRPr>
            </a:lvl8pPr>
            <a:lvl9pPr marL="3657600" marR="0" indent="0" algn="ctr" rtl="0">
              <a:lnSpc>
                <a:spcPct val="90000"/>
              </a:lnSpc>
              <a:spcBef>
                <a:spcPts val="400"/>
              </a:spcBef>
              <a:spcAft>
                <a:spcPts val="0"/>
              </a:spcAft>
              <a:buClr>
                <a:srgbClr val="3F3F3F"/>
              </a:buClr>
              <a:buFont typeface="Arial"/>
              <a:buNone/>
              <a:defRPr sz="1400" b="0" i="0" u="none" strike="noStrike" cap="none" baseline="0">
                <a:solidFill>
                  <a:srgbClr val="000000"/>
                </a:solidFill>
                <a:latin typeface="Arial"/>
                <a:ea typeface="Arial"/>
                <a:cs typeface="Arial"/>
                <a:sym typeface="Arial"/>
                <a:rtl val="0"/>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1066800" y="99221"/>
            <a:ext cx="10058398" cy="967579"/>
          </a:xfrm>
          <a:prstGeom prst="rect">
            <a:avLst/>
          </a:prstGeom>
          <a:noFill/>
          <a:ln>
            <a:noFill/>
          </a:ln>
        </p:spPr>
        <p:txBody>
          <a:bodyPr lIns="91425" tIns="91425" rIns="91425" bIns="91425" anchor="ctr" anchorCtr="0"/>
          <a:lstStyle>
            <a:lvl1pPr algn="l" rtl="0">
              <a:lnSpc>
                <a:spcPct val="90000"/>
              </a:lnSpc>
              <a:spcBef>
                <a:spcPts val="0"/>
              </a:spcBef>
              <a:buClr>
                <a:schemeClr val="lt1"/>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8" name="Shape 68"/>
          <p:cNvSpPr txBox="1">
            <a:spLocks noGrp="1"/>
          </p:cNvSpPr>
          <p:nvPr>
            <p:ph type="body" idx="1"/>
          </p:nvPr>
        </p:nvSpPr>
        <p:spPr>
          <a:xfrm rot="5400000">
            <a:off x="3581398" y="-685800"/>
            <a:ext cx="5029199" cy="9144000"/>
          </a:xfrm>
          <a:prstGeom prst="rect">
            <a:avLst/>
          </a:prstGeom>
          <a:noFill/>
          <a:ln>
            <a:noFill/>
          </a:ln>
        </p:spPr>
        <p:txBody>
          <a:bodyPr lIns="91425" tIns="91425" rIns="91425" bIns="91425" anchor="t" anchorCtr="0"/>
          <a:lstStyle>
            <a:lvl1pPr marL="228600" indent="12700" algn="l" rtl="0">
              <a:lnSpc>
                <a:spcPct val="90000"/>
              </a:lnSpc>
              <a:spcBef>
                <a:spcPts val="1800"/>
              </a:spcBef>
              <a:buClr>
                <a:srgbClr val="3F3F3F"/>
              </a:buClr>
              <a:buFont typeface="Arial"/>
              <a:buChar char="▪"/>
              <a:defRPr/>
            </a:lvl1pPr>
            <a:lvl2pPr marL="457200" indent="0" algn="l" rtl="0">
              <a:lnSpc>
                <a:spcPct val="90000"/>
              </a:lnSpc>
              <a:spcBef>
                <a:spcPts val="600"/>
              </a:spcBef>
              <a:buClr>
                <a:srgbClr val="3F3F3F"/>
              </a:buClr>
              <a:buFont typeface="Arial"/>
              <a:buChar char="▪"/>
              <a:defRPr/>
            </a:lvl2pPr>
            <a:lvl3pPr marL="685800" indent="25400" algn="l" rtl="0">
              <a:lnSpc>
                <a:spcPct val="90000"/>
              </a:lnSpc>
              <a:spcBef>
                <a:spcPts val="600"/>
              </a:spcBef>
              <a:buClr>
                <a:srgbClr val="3F3F3F"/>
              </a:buClr>
              <a:buFont typeface="Arial"/>
              <a:buChar char="▪"/>
              <a:defRPr/>
            </a:lvl3pPr>
            <a:lvl4pPr marL="868680" indent="20319" algn="l" rtl="0">
              <a:lnSpc>
                <a:spcPct val="90000"/>
              </a:lnSpc>
              <a:spcBef>
                <a:spcPts val="600"/>
              </a:spcBef>
              <a:buClr>
                <a:srgbClr val="3F3F3F"/>
              </a:buClr>
              <a:buFont typeface="Arial"/>
              <a:buChar char="▪"/>
              <a:defRPr/>
            </a:lvl4pPr>
            <a:lvl5pPr marL="1051560" indent="2539" algn="l" rtl="0">
              <a:lnSpc>
                <a:spcPct val="90000"/>
              </a:lnSpc>
              <a:spcBef>
                <a:spcPts val="600"/>
              </a:spcBef>
              <a:buClr>
                <a:srgbClr val="3F3F3F"/>
              </a:buClr>
              <a:buFont typeface="Arial"/>
              <a:buChar char="▪"/>
              <a:defRPr/>
            </a:lvl5pPr>
            <a:lvl6pPr marL="1234440" indent="-2539" algn="l" rtl="0">
              <a:lnSpc>
                <a:spcPct val="90000"/>
              </a:lnSpc>
              <a:spcBef>
                <a:spcPts val="400"/>
              </a:spcBef>
              <a:buClr>
                <a:srgbClr val="3F3F3F"/>
              </a:buClr>
              <a:buFont typeface="Arial"/>
              <a:buChar char="▪"/>
              <a:defRPr/>
            </a:lvl6pPr>
            <a:lvl7pPr marL="1417320" indent="5080" algn="l" rtl="0">
              <a:lnSpc>
                <a:spcPct val="90000"/>
              </a:lnSpc>
              <a:spcBef>
                <a:spcPts val="400"/>
              </a:spcBef>
              <a:buClr>
                <a:srgbClr val="3F3F3F"/>
              </a:buClr>
              <a:buFont typeface="Arial"/>
              <a:buChar char="▪"/>
              <a:defRPr/>
            </a:lvl7pPr>
            <a:lvl8pPr marL="1600200" indent="0" algn="l" rtl="0">
              <a:lnSpc>
                <a:spcPct val="90000"/>
              </a:lnSpc>
              <a:spcBef>
                <a:spcPts val="400"/>
              </a:spcBef>
              <a:buClr>
                <a:srgbClr val="3F3F3F"/>
              </a:buClr>
              <a:buFont typeface="Arial"/>
              <a:buChar char="▪"/>
              <a:defRPr/>
            </a:lvl8pPr>
            <a:lvl9pPr marL="1783079" indent="7621" algn="l" rtl="0">
              <a:lnSpc>
                <a:spcPct val="90000"/>
              </a:lnSpc>
              <a:spcBef>
                <a:spcPts val="400"/>
              </a:spcBef>
              <a:buClr>
                <a:srgbClr val="3F3F3F"/>
              </a:buClr>
              <a:buFont typeface="Arial"/>
              <a:buChar char="▪"/>
              <a:defRPr/>
            </a:lvl9pPr>
          </a:lstStyle>
          <a:p>
            <a:endParaRPr/>
          </a:p>
        </p:txBody>
      </p:sp>
      <p:sp>
        <p:nvSpPr>
          <p:cNvPr id="69" name="Shape 69"/>
          <p:cNvSpPr txBox="1">
            <a:spLocks noGrp="1"/>
          </p:cNvSpPr>
          <p:nvPr>
            <p:ph type="dt" idx="10"/>
          </p:nvPr>
        </p:nvSpPr>
        <p:spPr>
          <a:xfrm>
            <a:off x="9067800" y="6481760"/>
            <a:ext cx="1066799" cy="239715"/>
          </a:xfrm>
          <a:prstGeom prst="rect">
            <a:avLst/>
          </a:prstGeom>
          <a:noFill/>
          <a:ln>
            <a:noFill/>
          </a:ln>
        </p:spPr>
        <p:txBody>
          <a:bodyPr lIns="91425" tIns="91425" rIns="91425" bIns="91425" anchor="ctr" anchorCtr="0"/>
          <a:lstStyle>
            <a:lvl1pPr marL="0" marR="0" indent="0" algn="r"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1pPr>
            <a:lvl2pPr marL="4572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2pPr>
            <a:lvl3pPr marL="9144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3pPr>
            <a:lvl4pPr marL="13716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4pPr>
            <a:lvl5pPr marL="18288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5pPr>
            <a:lvl6pPr marL="22860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6pPr>
            <a:lvl7pPr marL="27432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7pPr>
            <a:lvl8pPr marL="32004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8pPr>
            <a:lvl9pPr marL="36576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9pPr>
          </a:lstStyle>
          <a:p>
            <a:endParaRPr/>
          </a:p>
        </p:txBody>
      </p:sp>
      <p:sp>
        <p:nvSpPr>
          <p:cNvPr id="70" name="Shape 70"/>
          <p:cNvSpPr txBox="1">
            <a:spLocks noGrp="1"/>
          </p:cNvSpPr>
          <p:nvPr>
            <p:ph type="ftr" idx="11"/>
          </p:nvPr>
        </p:nvSpPr>
        <p:spPr>
          <a:xfrm>
            <a:off x="1066800" y="6481760"/>
            <a:ext cx="7848599" cy="239715"/>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1pPr>
            <a:lvl2pPr marL="4572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2pPr>
            <a:lvl3pPr marL="9144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3pPr>
            <a:lvl4pPr marL="13716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4pPr>
            <a:lvl5pPr marL="18288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5pPr>
            <a:lvl6pPr marL="22860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6pPr>
            <a:lvl7pPr marL="27432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7pPr>
            <a:lvl8pPr marL="32004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8pPr>
            <a:lvl9pPr marL="36576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9pPr>
          </a:lstStyle>
          <a:p>
            <a:endParaRPr/>
          </a:p>
        </p:txBody>
      </p:sp>
      <p:sp>
        <p:nvSpPr>
          <p:cNvPr id="71" name="Shape 71"/>
          <p:cNvSpPr txBox="1">
            <a:spLocks noGrp="1"/>
          </p:cNvSpPr>
          <p:nvPr>
            <p:ph type="sldNum" idx="12"/>
          </p:nvPr>
        </p:nvSpPr>
        <p:spPr>
          <a:xfrm>
            <a:off x="10287000" y="6481760"/>
            <a:ext cx="838198" cy="23971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900" b="0" i="0" u="none" strike="noStrike" cap="none" baseline="0">
                <a:solidFill>
                  <a:schemeClr val="dk1"/>
                </a:solidFill>
                <a:latin typeface="Arial"/>
                <a:ea typeface="Arial"/>
                <a:cs typeface="Arial"/>
                <a:sym typeface="Arial"/>
                <a:rtl val="0"/>
              </a:rPr>
              <a:t>‹#›</a:t>
            </a:fld>
            <a:endParaRPr lang="en-US" sz="900" b="0" i="0" u="none" strike="noStrike" cap="none" baseline="0">
              <a:solidFill>
                <a:schemeClr val="dk1"/>
              </a:solidFill>
              <a:latin typeface="Arial"/>
              <a:ea typeface="Arial"/>
              <a:cs typeface="Arial"/>
              <a:sym typeface="Arial"/>
              <a:rtl val="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2"/>
        <p:cNvGrpSpPr/>
        <p:nvPr/>
      </p:nvGrpSpPr>
      <p:grpSpPr>
        <a:xfrm>
          <a:off x="0" y="0"/>
          <a:ext cx="0" cy="0"/>
          <a:chOff x="0" y="0"/>
          <a:chExt cx="0" cy="0"/>
        </a:xfrm>
      </p:grpSpPr>
      <p:sp>
        <p:nvSpPr>
          <p:cNvPr id="73" name="Shape 73"/>
          <p:cNvSpPr/>
          <p:nvPr/>
        </p:nvSpPr>
        <p:spPr>
          <a:xfrm>
            <a:off x="9982200" y="0"/>
            <a:ext cx="2209799" cy="6858000"/>
          </a:xfrm>
          <a:prstGeom prst="rect">
            <a:avLst/>
          </a:prstGeom>
          <a:gradFill>
            <a:gsLst>
              <a:gs pos="0">
                <a:schemeClr val="accent1"/>
              </a:gs>
              <a:gs pos="100000">
                <a:srgbClr val="8A2123"/>
              </a:gs>
            </a:gsLst>
            <a:lin ang="10800000" scaled="0"/>
          </a:gra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rtl val="0"/>
            </a:endParaRPr>
          </a:p>
        </p:txBody>
      </p:sp>
      <p:sp>
        <p:nvSpPr>
          <p:cNvPr id="74" name="Shape 74"/>
          <p:cNvSpPr txBox="1">
            <a:spLocks noGrp="1"/>
          </p:cNvSpPr>
          <p:nvPr>
            <p:ph type="title"/>
          </p:nvPr>
        </p:nvSpPr>
        <p:spPr>
          <a:xfrm rot="5400000">
            <a:off x="8115298" y="2400299"/>
            <a:ext cx="5943598" cy="2057400"/>
          </a:xfrm>
          <a:prstGeom prst="rect">
            <a:avLst/>
          </a:prstGeom>
          <a:noFill/>
          <a:ln>
            <a:noFill/>
          </a:ln>
        </p:spPr>
        <p:txBody>
          <a:bodyPr lIns="91425" tIns="91425" rIns="91425" bIns="91425" anchor="ctr" anchorCtr="0"/>
          <a:lstStyle>
            <a:lvl1pPr algn="l" rtl="0">
              <a:lnSpc>
                <a:spcPct val="90000"/>
              </a:lnSpc>
              <a:spcBef>
                <a:spcPts val="0"/>
              </a:spcBef>
              <a:buClr>
                <a:schemeClr val="lt1"/>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5" name="Shape 75"/>
          <p:cNvSpPr txBox="1">
            <a:spLocks noGrp="1"/>
          </p:cNvSpPr>
          <p:nvPr>
            <p:ph type="body" idx="1"/>
          </p:nvPr>
        </p:nvSpPr>
        <p:spPr>
          <a:xfrm rot="5400000">
            <a:off x="2171699" y="-1104899"/>
            <a:ext cx="5943598" cy="9067799"/>
          </a:xfrm>
          <a:prstGeom prst="rect">
            <a:avLst/>
          </a:prstGeom>
          <a:noFill/>
          <a:ln>
            <a:noFill/>
          </a:ln>
        </p:spPr>
        <p:txBody>
          <a:bodyPr lIns="91425" tIns="91425" rIns="91425" bIns="91425" anchor="t" anchorCtr="0"/>
          <a:lstStyle>
            <a:lvl1pPr marL="228600" indent="12700" algn="l" rtl="0">
              <a:lnSpc>
                <a:spcPct val="90000"/>
              </a:lnSpc>
              <a:spcBef>
                <a:spcPts val="1800"/>
              </a:spcBef>
              <a:buClr>
                <a:srgbClr val="3F3F3F"/>
              </a:buClr>
              <a:buFont typeface="Arial"/>
              <a:buChar char="▪"/>
              <a:defRPr/>
            </a:lvl1pPr>
            <a:lvl2pPr marL="457200" indent="0" algn="l" rtl="0">
              <a:lnSpc>
                <a:spcPct val="90000"/>
              </a:lnSpc>
              <a:spcBef>
                <a:spcPts val="600"/>
              </a:spcBef>
              <a:buClr>
                <a:srgbClr val="3F3F3F"/>
              </a:buClr>
              <a:buFont typeface="Arial"/>
              <a:buChar char="▪"/>
              <a:defRPr/>
            </a:lvl2pPr>
            <a:lvl3pPr marL="685800" indent="25400" algn="l" rtl="0">
              <a:lnSpc>
                <a:spcPct val="90000"/>
              </a:lnSpc>
              <a:spcBef>
                <a:spcPts val="600"/>
              </a:spcBef>
              <a:buClr>
                <a:srgbClr val="3F3F3F"/>
              </a:buClr>
              <a:buFont typeface="Arial"/>
              <a:buChar char="▪"/>
              <a:defRPr/>
            </a:lvl3pPr>
            <a:lvl4pPr marL="868680" indent="20319" algn="l" rtl="0">
              <a:lnSpc>
                <a:spcPct val="90000"/>
              </a:lnSpc>
              <a:spcBef>
                <a:spcPts val="600"/>
              </a:spcBef>
              <a:buClr>
                <a:srgbClr val="3F3F3F"/>
              </a:buClr>
              <a:buFont typeface="Arial"/>
              <a:buChar char="▪"/>
              <a:defRPr/>
            </a:lvl4pPr>
            <a:lvl5pPr marL="1051560" indent="2539" algn="l" rtl="0">
              <a:lnSpc>
                <a:spcPct val="90000"/>
              </a:lnSpc>
              <a:spcBef>
                <a:spcPts val="600"/>
              </a:spcBef>
              <a:buClr>
                <a:srgbClr val="3F3F3F"/>
              </a:buClr>
              <a:buFont typeface="Arial"/>
              <a:buChar char="▪"/>
              <a:defRPr/>
            </a:lvl5pPr>
            <a:lvl6pPr marL="1234440" indent="-2539" algn="l" rtl="0">
              <a:lnSpc>
                <a:spcPct val="90000"/>
              </a:lnSpc>
              <a:spcBef>
                <a:spcPts val="400"/>
              </a:spcBef>
              <a:buClr>
                <a:srgbClr val="3F3F3F"/>
              </a:buClr>
              <a:buFont typeface="Arial"/>
              <a:buChar char="▪"/>
              <a:defRPr/>
            </a:lvl6pPr>
            <a:lvl7pPr marL="1417320" indent="5080" algn="l" rtl="0">
              <a:lnSpc>
                <a:spcPct val="90000"/>
              </a:lnSpc>
              <a:spcBef>
                <a:spcPts val="400"/>
              </a:spcBef>
              <a:buClr>
                <a:srgbClr val="3F3F3F"/>
              </a:buClr>
              <a:buFont typeface="Arial"/>
              <a:buChar char="▪"/>
              <a:defRPr/>
            </a:lvl7pPr>
            <a:lvl8pPr marL="1600200" indent="0" algn="l" rtl="0">
              <a:lnSpc>
                <a:spcPct val="90000"/>
              </a:lnSpc>
              <a:spcBef>
                <a:spcPts val="400"/>
              </a:spcBef>
              <a:buClr>
                <a:srgbClr val="3F3F3F"/>
              </a:buClr>
              <a:buFont typeface="Arial"/>
              <a:buChar char="▪"/>
              <a:defRPr/>
            </a:lvl8pPr>
            <a:lvl9pPr marL="1783079" indent="7621" algn="l" rtl="0">
              <a:lnSpc>
                <a:spcPct val="90000"/>
              </a:lnSpc>
              <a:spcBef>
                <a:spcPts val="400"/>
              </a:spcBef>
              <a:buClr>
                <a:srgbClr val="3F3F3F"/>
              </a:buClr>
              <a:buFont typeface="Arial"/>
              <a:buChar char="▪"/>
              <a:defRPr/>
            </a:lvl9pPr>
          </a:lstStyle>
          <a:p>
            <a:endParaRPr/>
          </a:p>
        </p:txBody>
      </p:sp>
      <p:sp>
        <p:nvSpPr>
          <p:cNvPr id="76" name="Shape 76"/>
          <p:cNvSpPr txBox="1">
            <a:spLocks noGrp="1"/>
          </p:cNvSpPr>
          <p:nvPr>
            <p:ph type="dt" idx="10"/>
          </p:nvPr>
        </p:nvSpPr>
        <p:spPr>
          <a:xfrm>
            <a:off x="9067800" y="6481760"/>
            <a:ext cx="1066799" cy="239715"/>
          </a:xfrm>
          <a:prstGeom prst="rect">
            <a:avLst/>
          </a:prstGeom>
          <a:noFill/>
          <a:ln>
            <a:noFill/>
          </a:ln>
        </p:spPr>
        <p:txBody>
          <a:bodyPr lIns="91425" tIns="91425" rIns="91425" bIns="91425" anchor="ctr" anchorCtr="0"/>
          <a:lstStyle>
            <a:lvl1pPr marL="0" marR="0" indent="0" algn="r"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1pPr>
            <a:lvl2pPr marL="4572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2pPr>
            <a:lvl3pPr marL="9144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3pPr>
            <a:lvl4pPr marL="13716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4pPr>
            <a:lvl5pPr marL="18288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5pPr>
            <a:lvl6pPr marL="22860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6pPr>
            <a:lvl7pPr marL="27432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7pPr>
            <a:lvl8pPr marL="32004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8pPr>
            <a:lvl9pPr marL="36576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9pPr>
          </a:lstStyle>
          <a:p>
            <a:endParaRPr/>
          </a:p>
        </p:txBody>
      </p:sp>
      <p:sp>
        <p:nvSpPr>
          <p:cNvPr id="77" name="Shape 77"/>
          <p:cNvSpPr txBox="1">
            <a:spLocks noGrp="1"/>
          </p:cNvSpPr>
          <p:nvPr>
            <p:ph type="ftr" idx="11"/>
          </p:nvPr>
        </p:nvSpPr>
        <p:spPr>
          <a:xfrm>
            <a:off x="1066800" y="6481760"/>
            <a:ext cx="7848599" cy="239715"/>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1pPr>
            <a:lvl2pPr marL="4572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2pPr>
            <a:lvl3pPr marL="9144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3pPr>
            <a:lvl4pPr marL="13716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4pPr>
            <a:lvl5pPr marL="18288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5pPr>
            <a:lvl6pPr marL="22860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6pPr>
            <a:lvl7pPr marL="27432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7pPr>
            <a:lvl8pPr marL="32004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8pPr>
            <a:lvl9pPr marL="36576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9pPr>
          </a:lstStyle>
          <a:p>
            <a:endParaRPr/>
          </a:p>
        </p:txBody>
      </p:sp>
      <p:sp>
        <p:nvSpPr>
          <p:cNvPr id="78" name="Shape 78"/>
          <p:cNvSpPr txBox="1">
            <a:spLocks noGrp="1"/>
          </p:cNvSpPr>
          <p:nvPr>
            <p:ph type="sldNum" idx="12"/>
          </p:nvPr>
        </p:nvSpPr>
        <p:spPr>
          <a:xfrm>
            <a:off x="10287000" y="6481760"/>
            <a:ext cx="838198" cy="23971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900" b="0" i="0" u="none" strike="noStrike" cap="none" baseline="0">
                <a:solidFill>
                  <a:schemeClr val="dk1"/>
                </a:solidFill>
                <a:latin typeface="Arial"/>
                <a:ea typeface="Arial"/>
                <a:cs typeface="Arial"/>
                <a:sym typeface="Arial"/>
                <a:rtl val="0"/>
              </a:rPr>
              <a:t>‹#›</a:t>
            </a:fld>
            <a:endParaRPr lang="en-US" sz="900" b="0" i="0" u="none" strike="noStrike" cap="none" baseline="0">
              <a:solidFill>
                <a:schemeClr val="dk1"/>
              </a:solidFill>
              <a:latin typeface="Arial"/>
              <a:ea typeface="Arial"/>
              <a:cs typeface="Arial"/>
              <a:sym typeface="Arial"/>
              <a:rtl val="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1066800" y="99221"/>
            <a:ext cx="10058398" cy="96757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1" name="Shape 21"/>
          <p:cNvSpPr txBox="1">
            <a:spLocks noGrp="1"/>
          </p:cNvSpPr>
          <p:nvPr>
            <p:ph type="body" idx="1"/>
          </p:nvPr>
        </p:nvSpPr>
        <p:spPr>
          <a:xfrm>
            <a:off x="1524000" y="1371600"/>
            <a:ext cx="9144000" cy="50291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 name="Shape 22"/>
          <p:cNvSpPr txBox="1">
            <a:spLocks noGrp="1"/>
          </p:cNvSpPr>
          <p:nvPr>
            <p:ph type="dt" idx="10"/>
          </p:nvPr>
        </p:nvSpPr>
        <p:spPr>
          <a:xfrm>
            <a:off x="9067800" y="6481760"/>
            <a:ext cx="1066799" cy="239715"/>
          </a:xfrm>
          <a:prstGeom prst="rect">
            <a:avLst/>
          </a:prstGeom>
          <a:noFill/>
          <a:ln>
            <a:noFill/>
          </a:ln>
        </p:spPr>
        <p:txBody>
          <a:bodyPr lIns="91425" tIns="91425" rIns="91425" bIns="91425" anchor="ctr" anchorCtr="0"/>
          <a:lstStyle>
            <a:lvl1pPr marL="0" marR="0" indent="0" algn="r"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1pPr>
            <a:lvl2pPr marL="4572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2pPr>
            <a:lvl3pPr marL="9144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3pPr>
            <a:lvl4pPr marL="13716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4pPr>
            <a:lvl5pPr marL="18288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5pPr>
            <a:lvl6pPr marL="22860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6pPr>
            <a:lvl7pPr marL="27432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7pPr>
            <a:lvl8pPr marL="32004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8pPr>
            <a:lvl9pPr marL="36576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9pPr>
          </a:lstStyle>
          <a:p>
            <a:endParaRPr/>
          </a:p>
        </p:txBody>
      </p:sp>
      <p:sp>
        <p:nvSpPr>
          <p:cNvPr id="23" name="Shape 23"/>
          <p:cNvSpPr txBox="1">
            <a:spLocks noGrp="1"/>
          </p:cNvSpPr>
          <p:nvPr>
            <p:ph type="ftr" idx="11"/>
          </p:nvPr>
        </p:nvSpPr>
        <p:spPr>
          <a:xfrm>
            <a:off x="1066800" y="6481760"/>
            <a:ext cx="7848599" cy="239715"/>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1pPr>
            <a:lvl2pPr marL="4572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2pPr>
            <a:lvl3pPr marL="9144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3pPr>
            <a:lvl4pPr marL="13716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4pPr>
            <a:lvl5pPr marL="18288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5pPr>
            <a:lvl6pPr marL="22860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6pPr>
            <a:lvl7pPr marL="27432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7pPr>
            <a:lvl8pPr marL="32004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8pPr>
            <a:lvl9pPr marL="36576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9pPr>
          </a:lstStyle>
          <a:p>
            <a:endParaRPr/>
          </a:p>
        </p:txBody>
      </p:sp>
      <p:sp>
        <p:nvSpPr>
          <p:cNvPr id="24" name="Shape 24"/>
          <p:cNvSpPr txBox="1">
            <a:spLocks noGrp="1"/>
          </p:cNvSpPr>
          <p:nvPr>
            <p:ph type="sldNum" idx="12"/>
          </p:nvPr>
        </p:nvSpPr>
        <p:spPr>
          <a:xfrm>
            <a:off x="10287000" y="6481760"/>
            <a:ext cx="838198" cy="23971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900" b="0" i="0" u="none" strike="noStrike" cap="none" baseline="0">
                <a:solidFill>
                  <a:schemeClr val="dk1"/>
                </a:solidFill>
                <a:latin typeface="Arial"/>
                <a:ea typeface="Arial"/>
                <a:cs typeface="Arial"/>
                <a:sym typeface="Arial"/>
                <a:rtl val="0"/>
              </a:rPr>
              <a:t>‹#›</a:t>
            </a:fld>
            <a:endParaRPr lang="en-US" sz="900" b="0" i="0" u="none" strike="noStrike" cap="none" baseline="0">
              <a:solidFill>
                <a:schemeClr val="dk1"/>
              </a:solidFill>
              <a:latin typeface="Arial"/>
              <a:ea typeface="Arial"/>
              <a:cs typeface="Arial"/>
              <a:sym typeface="Arial"/>
              <a:rtl val="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Header">
    <p:bg>
      <p:bgPr>
        <a:gradFill>
          <a:gsLst>
            <a:gs pos="0">
              <a:schemeClr val="accent1"/>
            </a:gs>
            <a:gs pos="100000">
              <a:srgbClr val="8A2123"/>
            </a:gs>
          </a:gsLst>
          <a:lin ang="5400000" scaled="0"/>
        </a:gradFill>
        <a:effectLst/>
      </p:bgPr>
    </p:bg>
    <p:spTree>
      <p:nvGrpSpPr>
        <p:cNvPr id="1" name="Shape 25"/>
        <p:cNvGrpSpPr/>
        <p:nvPr/>
      </p:nvGrpSpPr>
      <p:grpSpPr>
        <a:xfrm>
          <a:off x="0" y="0"/>
          <a:ext cx="0" cy="0"/>
          <a:chOff x="0" y="0"/>
          <a:chExt cx="0" cy="0"/>
        </a:xfrm>
      </p:grpSpPr>
      <p:sp>
        <p:nvSpPr>
          <p:cNvPr id="26" name="Shape 26"/>
          <p:cNvSpPr/>
          <p:nvPr/>
        </p:nvSpPr>
        <p:spPr>
          <a:xfrm>
            <a:off x="265112" y="228600"/>
            <a:ext cx="11658599" cy="6400799"/>
          </a:xfrm>
          <a:prstGeom prst="rect">
            <a:avLst/>
          </a:prstGeom>
          <a:noFill/>
          <a:ln w="15875" cap="flat" cmpd="sng">
            <a:solidFill>
              <a:srgbClr val="BFBFBF"/>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rtl val="0"/>
            </a:endParaRPr>
          </a:p>
        </p:txBody>
      </p:sp>
      <p:sp>
        <p:nvSpPr>
          <p:cNvPr id="27" name="Shape 27"/>
          <p:cNvSpPr txBox="1">
            <a:spLocks noGrp="1"/>
          </p:cNvSpPr>
          <p:nvPr>
            <p:ph type="title"/>
          </p:nvPr>
        </p:nvSpPr>
        <p:spPr>
          <a:xfrm>
            <a:off x="1066800" y="1828800"/>
            <a:ext cx="7772400" cy="3177379"/>
          </a:xfrm>
          <a:prstGeom prst="rect">
            <a:avLst/>
          </a:prstGeom>
          <a:noFill/>
          <a:ln>
            <a:noFill/>
          </a:ln>
        </p:spPr>
        <p:txBody>
          <a:bodyPr lIns="91425" tIns="91425" rIns="91425" bIns="91425" anchor="b" anchorCtr="0"/>
          <a:lstStyle>
            <a:lvl1pPr rtl="0">
              <a:lnSpc>
                <a:spcPct val="8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8" name="Shape 28"/>
          <p:cNvSpPr txBox="1">
            <a:spLocks noGrp="1"/>
          </p:cNvSpPr>
          <p:nvPr>
            <p:ph type="body" idx="1"/>
          </p:nvPr>
        </p:nvSpPr>
        <p:spPr>
          <a:xfrm>
            <a:off x="1066800" y="5181600"/>
            <a:ext cx="7772400" cy="685799"/>
          </a:xfrm>
          <a:prstGeom prst="rect">
            <a:avLst/>
          </a:prstGeom>
          <a:noFill/>
          <a:ln>
            <a:noFill/>
          </a:ln>
        </p:spPr>
        <p:txBody>
          <a:bodyPr lIns="91425" tIns="91425" rIns="91425" bIns="91425" anchor="t" anchorCtr="0"/>
          <a:lstStyle>
            <a:lvl1pPr marL="0" indent="0" rtl="0">
              <a:spcBef>
                <a:spcPts val="0"/>
              </a:spcBef>
              <a:buClr>
                <a:schemeClr val="lt1"/>
              </a:buClr>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None/>
              <a:defRPr/>
            </a:lvl6pPr>
            <a:lvl7pPr marL="2743200" indent="0" rtl="0">
              <a:spcBef>
                <a:spcPts val="0"/>
              </a:spcBef>
              <a:buNone/>
              <a:defRPr/>
            </a:lvl7pPr>
            <a:lvl8pPr marL="3200400" indent="0" rtl="0">
              <a:spcBef>
                <a:spcPts val="0"/>
              </a:spcBef>
              <a:buNone/>
              <a:defRPr/>
            </a:lvl8pPr>
            <a:lvl9pPr marL="3657600" indent="0" rtl="0">
              <a:spcBef>
                <a:spcPts val="0"/>
              </a:spcBef>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1066800" y="99221"/>
            <a:ext cx="10058398" cy="96757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1" name="Shape 31"/>
          <p:cNvSpPr txBox="1">
            <a:spLocks noGrp="1"/>
          </p:cNvSpPr>
          <p:nvPr>
            <p:ph type="body" idx="1"/>
          </p:nvPr>
        </p:nvSpPr>
        <p:spPr>
          <a:xfrm>
            <a:off x="1066800" y="1825624"/>
            <a:ext cx="4800600" cy="4575175"/>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2" name="Shape 32"/>
          <p:cNvSpPr txBox="1">
            <a:spLocks noGrp="1"/>
          </p:cNvSpPr>
          <p:nvPr>
            <p:ph type="body" idx="2"/>
          </p:nvPr>
        </p:nvSpPr>
        <p:spPr>
          <a:xfrm>
            <a:off x="6324600" y="1825624"/>
            <a:ext cx="4800600" cy="4575175"/>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3" name="Shape 33"/>
          <p:cNvSpPr txBox="1">
            <a:spLocks noGrp="1"/>
          </p:cNvSpPr>
          <p:nvPr>
            <p:ph type="dt" idx="10"/>
          </p:nvPr>
        </p:nvSpPr>
        <p:spPr>
          <a:xfrm>
            <a:off x="9067800" y="6481760"/>
            <a:ext cx="1066799" cy="239715"/>
          </a:xfrm>
          <a:prstGeom prst="rect">
            <a:avLst/>
          </a:prstGeom>
          <a:noFill/>
          <a:ln>
            <a:noFill/>
          </a:ln>
        </p:spPr>
        <p:txBody>
          <a:bodyPr lIns="91425" tIns="91425" rIns="91425" bIns="91425" anchor="ctr" anchorCtr="0"/>
          <a:lstStyle>
            <a:lvl1pPr marL="0" marR="0" indent="0" algn="r"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1pPr>
            <a:lvl2pPr marL="4572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2pPr>
            <a:lvl3pPr marL="9144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3pPr>
            <a:lvl4pPr marL="13716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4pPr>
            <a:lvl5pPr marL="18288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5pPr>
            <a:lvl6pPr marL="22860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6pPr>
            <a:lvl7pPr marL="27432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7pPr>
            <a:lvl8pPr marL="32004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8pPr>
            <a:lvl9pPr marL="36576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9pPr>
          </a:lstStyle>
          <a:p>
            <a:endParaRPr/>
          </a:p>
        </p:txBody>
      </p:sp>
      <p:sp>
        <p:nvSpPr>
          <p:cNvPr id="34" name="Shape 34"/>
          <p:cNvSpPr txBox="1">
            <a:spLocks noGrp="1"/>
          </p:cNvSpPr>
          <p:nvPr>
            <p:ph type="ftr" idx="11"/>
          </p:nvPr>
        </p:nvSpPr>
        <p:spPr>
          <a:xfrm>
            <a:off x="1066800" y="6481760"/>
            <a:ext cx="7848599" cy="239715"/>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1pPr>
            <a:lvl2pPr marL="4572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2pPr>
            <a:lvl3pPr marL="9144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3pPr>
            <a:lvl4pPr marL="13716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4pPr>
            <a:lvl5pPr marL="18288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5pPr>
            <a:lvl6pPr marL="22860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6pPr>
            <a:lvl7pPr marL="27432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7pPr>
            <a:lvl8pPr marL="32004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8pPr>
            <a:lvl9pPr marL="36576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9pPr>
          </a:lstStyle>
          <a:p>
            <a:endParaRPr/>
          </a:p>
        </p:txBody>
      </p:sp>
      <p:sp>
        <p:nvSpPr>
          <p:cNvPr id="35" name="Shape 35"/>
          <p:cNvSpPr txBox="1">
            <a:spLocks noGrp="1"/>
          </p:cNvSpPr>
          <p:nvPr>
            <p:ph type="sldNum" idx="12"/>
          </p:nvPr>
        </p:nvSpPr>
        <p:spPr>
          <a:xfrm>
            <a:off x="10287000" y="6481760"/>
            <a:ext cx="838198" cy="23971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900" b="0" i="0" u="none" strike="noStrike" cap="none" baseline="0">
                <a:solidFill>
                  <a:schemeClr val="dk1"/>
                </a:solidFill>
                <a:latin typeface="Arial"/>
                <a:ea typeface="Arial"/>
                <a:cs typeface="Arial"/>
                <a:sym typeface="Arial"/>
                <a:rtl val="0"/>
              </a:rPr>
              <a:t>‹#›</a:t>
            </a:fld>
            <a:endParaRPr lang="en-US" sz="900" b="0" i="0" u="none" strike="noStrike" cap="none" baseline="0">
              <a:solidFill>
                <a:schemeClr val="dk1"/>
              </a:solidFill>
              <a:latin typeface="Arial"/>
              <a:ea typeface="Arial"/>
              <a:cs typeface="Arial"/>
              <a:sym typeface="Arial"/>
              <a:rtl val="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1066800" y="99221"/>
            <a:ext cx="10058398" cy="967579"/>
          </a:xfrm>
          <a:prstGeom prst="rect">
            <a:avLst/>
          </a:prstGeom>
          <a:noFill/>
          <a:ln>
            <a:noFill/>
          </a:ln>
        </p:spPr>
        <p:txBody>
          <a:bodyPr lIns="91425" tIns="91425" rIns="91425" bIns="91425" anchor="ctr" anchorCtr="0"/>
          <a:lstStyle>
            <a:lvl1pPr algn="l" rtl="0">
              <a:lnSpc>
                <a:spcPct val="90000"/>
              </a:lnSpc>
              <a:spcBef>
                <a:spcPts val="0"/>
              </a:spcBef>
              <a:buClr>
                <a:schemeClr val="lt1"/>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8" name="Shape 38"/>
          <p:cNvSpPr txBox="1">
            <a:spLocks noGrp="1"/>
          </p:cNvSpPr>
          <p:nvPr>
            <p:ph type="body" idx="1"/>
          </p:nvPr>
        </p:nvSpPr>
        <p:spPr>
          <a:xfrm>
            <a:off x="1066800" y="1828799"/>
            <a:ext cx="4800600" cy="762000"/>
          </a:xfrm>
          <a:prstGeom prst="rect">
            <a:avLst/>
          </a:prstGeom>
          <a:noFill/>
          <a:ln>
            <a:noFill/>
          </a:ln>
        </p:spPr>
        <p:txBody>
          <a:bodyPr lIns="91425" tIns="91425" rIns="91425" bIns="91425" anchor="ctr" anchorCtr="0"/>
          <a:lstStyle>
            <a:lvl1pPr marL="0" indent="0" rtl="0">
              <a:spcBef>
                <a:spcPts val="0"/>
              </a:spcBef>
              <a:buClr>
                <a:srgbClr val="3F3F3F"/>
              </a:buClr>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None/>
              <a:defRPr/>
            </a:lvl6pPr>
            <a:lvl7pPr marL="2743200" indent="0" rtl="0">
              <a:spcBef>
                <a:spcPts val="0"/>
              </a:spcBef>
              <a:buNone/>
              <a:defRPr/>
            </a:lvl7pPr>
            <a:lvl8pPr marL="3200400" indent="0" rtl="0">
              <a:spcBef>
                <a:spcPts val="0"/>
              </a:spcBef>
              <a:buNone/>
              <a:defRPr/>
            </a:lvl8pPr>
            <a:lvl9pPr marL="3657600" indent="0" rtl="0">
              <a:spcBef>
                <a:spcPts val="0"/>
              </a:spcBef>
              <a:buNone/>
              <a:defRPr/>
            </a:lvl9pPr>
          </a:lstStyle>
          <a:p>
            <a:endParaRPr/>
          </a:p>
        </p:txBody>
      </p:sp>
      <p:sp>
        <p:nvSpPr>
          <p:cNvPr id="39" name="Shape 39"/>
          <p:cNvSpPr txBox="1">
            <a:spLocks noGrp="1"/>
          </p:cNvSpPr>
          <p:nvPr>
            <p:ph type="body" idx="2"/>
          </p:nvPr>
        </p:nvSpPr>
        <p:spPr>
          <a:xfrm>
            <a:off x="1066800" y="2590799"/>
            <a:ext cx="4800600" cy="381003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0" name="Shape 40"/>
          <p:cNvSpPr txBox="1">
            <a:spLocks noGrp="1"/>
          </p:cNvSpPr>
          <p:nvPr>
            <p:ph type="body" idx="3"/>
          </p:nvPr>
        </p:nvSpPr>
        <p:spPr>
          <a:xfrm>
            <a:off x="6324600" y="1828799"/>
            <a:ext cx="4800600" cy="762000"/>
          </a:xfrm>
          <a:prstGeom prst="rect">
            <a:avLst/>
          </a:prstGeom>
          <a:noFill/>
          <a:ln>
            <a:noFill/>
          </a:ln>
        </p:spPr>
        <p:txBody>
          <a:bodyPr lIns="91425" tIns="91425" rIns="91425" bIns="91425" anchor="ctr" anchorCtr="0"/>
          <a:lstStyle>
            <a:lvl1pPr marL="0" indent="0" rtl="0">
              <a:spcBef>
                <a:spcPts val="0"/>
              </a:spcBef>
              <a:buClr>
                <a:srgbClr val="3F3F3F"/>
              </a:buClr>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None/>
              <a:defRPr/>
            </a:lvl6pPr>
            <a:lvl7pPr marL="2743200" indent="0" rtl="0">
              <a:spcBef>
                <a:spcPts val="0"/>
              </a:spcBef>
              <a:buNone/>
              <a:defRPr/>
            </a:lvl7pPr>
            <a:lvl8pPr marL="3200400" indent="0" rtl="0">
              <a:spcBef>
                <a:spcPts val="0"/>
              </a:spcBef>
              <a:buNone/>
              <a:defRPr/>
            </a:lvl8pPr>
            <a:lvl9pPr marL="3657600" indent="0" rtl="0">
              <a:spcBef>
                <a:spcPts val="0"/>
              </a:spcBef>
              <a:buNone/>
              <a:defRPr/>
            </a:lvl9pPr>
          </a:lstStyle>
          <a:p>
            <a:endParaRPr/>
          </a:p>
        </p:txBody>
      </p:sp>
      <p:sp>
        <p:nvSpPr>
          <p:cNvPr id="41" name="Shape 41"/>
          <p:cNvSpPr txBox="1">
            <a:spLocks noGrp="1"/>
          </p:cNvSpPr>
          <p:nvPr>
            <p:ph type="body" idx="4"/>
          </p:nvPr>
        </p:nvSpPr>
        <p:spPr>
          <a:xfrm>
            <a:off x="6324600" y="2590799"/>
            <a:ext cx="4800600" cy="381003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2" name="Shape 42"/>
          <p:cNvSpPr txBox="1">
            <a:spLocks noGrp="1"/>
          </p:cNvSpPr>
          <p:nvPr>
            <p:ph type="dt" idx="10"/>
          </p:nvPr>
        </p:nvSpPr>
        <p:spPr>
          <a:xfrm>
            <a:off x="9067800" y="6481760"/>
            <a:ext cx="1066799" cy="239715"/>
          </a:xfrm>
          <a:prstGeom prst="rect">
            <a:avLst/>
          </a:prstGeom>
          <a:noFill/>
          <a:ln>
            <a:noFill/>
          </a:ln>
        </p:spPr>
        <p:txBody>
          <a:bodyPr lIns="91425" tIns="91425" rIns="91425" bIns="91425" anchor="ctr" anchorCtr="0"/>
          <a:lstStyle>
            <a:lvl1pPr marL="0" marR="0" indent="0" algn="r"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1pPr>
            <a:lvl2pPr marL="4572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2pPr>
            <a:lvl3pPr marL="9144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3pPr>
            <a:lvl4pPr marL="13716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4pPr>
            <a:lvl5pPr marL="18288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5pPr>
            <a:lvl6pPr marL="22860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6pPr>
            <a:lvl7pPr marL="27432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7pPr>
            <a:lvl8pPr marL="32004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8pPr>
            <a:lvl9pPr marL="36576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9pPr>
          </a:lstStyle>
          <a:p>
            <a:endParaRPr/>
          </a:p>
        </p:txBody>
      </p:sp>
      <p:sp>
        <p:nvSpPr>
          <p:cNvPr id="43" name="Shape 43"/>
          <p:cNvSpPr txBox="1">
            <a:spLocks noGrp="1"/>
          </p:cNvSpPr>
          <p:nvPr>
            <p:ph type="ftr" idx="11"/>
          </p:nvPr>
        </p:nvSpPr>
        <p:spPr>
          <a:xfrm>
            <a:off x="1066800" y="6481760"/>
            <a:ext cx="7848599" cy="239715"/>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1pPr>
            <a:lvl2pPr marL="4572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2pPr>
            <a:lvl3pPr marL="9144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3pPr>
            <a:lvl4pPr marL="13716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4pPr>
            <a:lvl5pPr marL="18288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5pPr>
            <a:lvl6pPr marL="22860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6pPr>
            <a:lvl7pPr marL="27432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7pPr>
            <a:lvl8pPr marL="32004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8pPr>
            <a:lvl9pPr marL="36576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9pPr>
          </a:lstStyle>
          <a:p>
            <a:endParaRPr/>
          </a:p>
        </p:txBody>
      </p:sp>
      <p:sp>
        <p:nvSpPr>
          <p:cNvPr id="44" name="Shape 44"/>
          <p:cNvSpPr txBox="1">
            <a:spLocks noGrp="1"/>
          </p:cNvSpPr>
          <p:nvPr>
            <p:ph type="sldNum" idx="12"/>
          </p:nvPr>
        </p:nvSpPr>
        <p:spPr>
          <a:xfrm>
            <a:off x="10287000" y="6481760"/>
            <a:ext cx="838198" cy="23971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900" b="0" i="0" u="none" strike="noStrike" cap="none" baseline="0">
                <a:solidFill>
                  <a:schemeClr val="dk1"/>
                </a:solidFill>
                <a:latin typeface="Arial"/>
                <a:ea typeface="Arial"/>
                <a:cs typeface="Arial"/>
                <a:sym typeface="Arial"/>
                <a:rtl val="0"/>
              </a:rPr>
              <a:t>‹#›</a:t>
            </a:fld>
            <a:endParaRPr lang="en-US" sz="900" b="0" i="0" u="none" strike="noStrike" cap="none" baseline="0">
              <a:solidFill>
                <a:schemeClr val="dk1"/>
              </a:solidFill>
              <a:latin typeface="Arial"/>
              <a:ea typeface="Arial"/>
              <a:cs typeface="Arial"/>
              <a:sym typeface="Arial"/>
              <a:rtl val="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1066800" y="99221"/>
            <a:ext cx="10058398" cy="967579"/>
          </a:xfrm>
          <a:prstGeom prst="rect">
            <a:avLst/>
          </a:prstGeom>
          <a:noFill/>
          <a:ln>
            <a:noFill/>
          </a:ln>
        </p:spPr>
        <p:txBody>
          <a:bodyPr lIns="91425" tIns="91425" rIns="91425" bIns="91425" anchor="ctr" anchorCtr="0"/>
          <a:lstStyle>
            <a:lvl1pPr algn="l" rtl="0">
              <a:lnSpc>
                <a:spcPct val="90000"/>
              </a:lnSpc>
              <a:spcBef>
                <a:spcPts val="0"/>
              </a:spcBef>
              <a:buClr>
                <a:schemeClr val="lt1"/>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7" name="Shape 47"/>
          <p:cNvSpPr txBox="1">
            <a:spLocks noGrp="1"/>
          </p:cNvSpPr>
          <p:nvPr>
            <p:ph type="dt" idx="10"/>
          </p:nvPr>
        </p:nvSpPr>
        <p:spPr>
          <a:xfrm>
            <a:off x="9067800" y="6481760"/>
            <a:ext cx="1066799" cy="239715"/>
          </a:xfrm>
          <a:prstGeom prst="rect">
            <a:avLst/>
          </a:prstGeom>
          <a:noFill/>
          <a:ln>
            <a:noFill/>
          </a:ln>
        </p:spPr>
        <p:txBody>
          <a:bodyPr lIns="91425" tIns="91425" rIns="91425" bIns="91425" anchor="ctr" anchorCtr="0"/>
          <a:lstStyle>
            <a:lvl1pPr marL="0" marR="0" indent="0" algn="r"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1pPr>
            <a:lvl2pPr marL="4572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2pPr>
            <a:lvl3pPr marL="9144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3pPr>
            <a:lvl4pPr marL="13716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4pPr>
            <a:lvl5pPr marL="18288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5pPr>
            <a:lvl6pPr marL="22860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6pPr>
            <a:lvl7pPr marL="27432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7pPr>
            <a:lvl8pPr marL="32004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8pPr>
            <a:lvl9pPr marL="36576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9pPr>
          </a:lstStyle>
          <a:p>
            <a:endParaRPr/>
          </a:p>
        </p:txBody>
      </p:sp>
      <p:sp>
        <p:nvSpPr>
          <p:cNvPr id="48" name="Shape 48"/>
          <p:cNvSpPr txBox="1">
            <a:spLocks noGrp="1"/>
          </p:cNvSpPr>
          <p:nvPr>
            <p:ph type="ftr" idx="11"/>
          </p:nvPr>
        </p:nvSpPr>
        <p:spPr>
          <a:xfrm>
            <a:off x="1066800" y="6481760"/>
            <a:ext cx="7848599" cy="239715"/>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1pPr>
            <a:lvl2pPr marL="4572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2pPr>
            <a:lvl3pPr marL="9144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3pPr>
            <a:lvl4pPr marL="13716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4pPr>
            <a:lvl5pPr marL="18288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5pPr>
            <a:lvl6pPr marL="22860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6pPr>
            <a:lvl7pPr marL="27432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7pPr>
            <a:lvl8pPr marL="32004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8pPr>
            <a:lvl9pPr marL="36576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9pPr>
          </a:lstStyle>
          <a:p>
            <a:endParaRPr/>
          </a:p>
        </p:txBody>
      </p:sp>
      <p:sp>
        <p:nvSpPr>
          <p:cNvPr id="49" name="Shape 49"/>
          <p:cNvSpPr txBox="1">
            <a:spLocks noGrp="1"/>
          </p:cNvSpPr>
          <p:nvPr>
            <p:ph type="sldNum" idx="12"/>
          </p:nvPr>
        </p:nvSpPr>
        <p:spPr>
          <a:xfrm>
            <a:off x="10287000" y="6481760"/>
            <a:ext cx="838198" cy="23971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900" b="0" i="0" u="none" strike="noStrike" cap="none" baseline="0">
                <a:solidFill>
                  <a:schemeClr val="dk1"/>
                </a:solidFill>
                <a:latin typeface="Arial"/>
                <a:ea typeface="Arial"/>
                <a:cs typeface="Arial"/>
                <a:sym typeface="Arial"/>
                <a:rtl val="0"/>
              </a:rPr>
              <a:t>‹#›</a:t>
            </a:fld>
            <a:endParaRPr lang="en-US" sz="900" b="0" i="0" u="none" strike="noStrike" cap="none" baseline="0">
              <a:solidFill>
                <a:schemeClr val="dk1"/>
              </a:solidFill>
              <a:latin typeface="Arial"/>
              <a:ea typeface="Arial"/>
              <a:cs typeface="Arial"/>
              <a:sym typeface="Arial"/>
              <a:rtl val="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a:off x="9067800" y="6481760"/>
            <a:ext cx="1066799" cy="239715"/>
          </a:xfrm>
          <a:prstGeom prst="rect">
            <a:avLst/>
          </a:prstGeom>
          <a:noFill/>
          <a:ln>
            <a:noFill/>
          </a:ln>
        </p:spPr>
        <p:txBody>
          <a:bodyPr lIns="91425" tIns="91425" rIns="91425" bIns="91425" anchor="ctr" anchorCtr="0"/>
          <a:lstStyle>
            <a:lvl1pPr marL="0" marR="0" indent="0" algn="r"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1pPr>
            <a:lvl2pPr marL="4572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2pPr>
            <a:lvl3pPr marL="9144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3pPr>
            <a:lvl4pPr marL="13716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4pPr>
            <a:lvl5pPr marL="18288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5pPr>
            <a:lvl6pPr marL="22860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6pPr>
            <a:lvl7pPr marL="27432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7pPr>
            <a:lvl8pPr marL="32004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8pPr>
            <a:lvl9pPr marL="36576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9pPr>
          </a:lstStyle>
          <a:p>
            <a:endParaRPr/>
          </a:p>
        </p:txBody>
      </p:sp>
      <p:sp>
        <p:nvSpPr>
          <p:cNvPr id="52" name="Shape 52"/>
          <p:cNvSpPr txBox="1">
            <a:spLocks noGrp="1"/>
          </p:cNvSpPr>
          <p:nvPr>
            <p:ph type="ftr" idx="11"/>
          </p:nvPr>
        </p:nvSpPr>
        <p:spPr>
          <a:xfrm>
            <a:off x="1066800" y="6481760"/>
            <a:ext cx="7848599" cy="239715"/>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1pPr>
            <a:lvl2pPr marL="4572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2pPr>
            <a:lvl3pPr marL="9144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3pPr>
            <a:lvl4pPr marL="13716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4pPr>
            <a:lvl5pPr marL="18288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5pPr>
            <a:lvl6pPr marL="22860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6pPr>
            <a:lvl7pPr marL="27432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7pPr>
            <a:lvl8pPr marL="32004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8pPr>
            <a:lvl9pPr marL="36576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9pPr>
          </a:lstStyle>
          <a:p>
            <a:endParaRPr/>
          </a:p>
        </p:txBody>
      </p:sp>
      <p:sp>
        <p:nvSpPr>
          <p:cNvPr id="53" name="Shape 53"/>
          <p:cNvSpPr txBox="1">
            <a:spLocks noGrp="1"/>
          </p:cNvSpPr>
          <p:nvPr>
            <p:ph type="sldNum" idx="12"/>
          </p:nvPr>
        </p:nvSpPr>
        <p:spPr>
          <a:xfrm>
            <a:off x="10287000" y="6481760"/>
            <a:ext cx="838198" cy="23971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900" b="0" i="0" u="none" strike="noStrike" cap="none" baseline="0">
                <a:solidFill>
                  <a:schemeClr val="dk1"/>
                </a:solidFill>
                <a:latin typeface="Arial"/>
                <a:ea typeface="Arial"/>
                <a:cs typeface="Arial"/>
                <a:sym typeface="Arial"/>
                <a:rtl val="0"/>
              </a:rPr>
              <a:t>‹#›</a:t>
            </a:fld>
            <a:endParaRPr lang="en-US" sz="900" b="0" i="0" u="none" strike="noStrike" cap="none" baseline="0">
              <a:solidFill>
                <a:schemeClr val="dk1"/>
              </a:solidFill>
              <a:latin typeface="Arial"/>
              <a:ea typeface="Arial"/>
              <a:cs typeface="Arial"/>
              <a:sym typeface="Arial"/>
              <a:rtl val="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4"/>
        <p:cNvGrpSpPr/>
        <p:nvPr/>
      </p:nvGrpSpPr>
      <p:grpSpPr>
        <a:xfrm>
          <a:off x="0" y="0"/>
          <a:ext cx="0" cy="0"/>
          <a:chOff x="0" y="0"/>
          <a:chExt cx="0" cy="0"/>
        </a:xfrm>
      </p:grpSpPr>
      <p:sp>
        <p:nvSpPr>
          <p:cNvPr id="55" name="Shape 55"/>
          <p:cNvSpPr/>
          <p:nvPr/>
        </p:nvSpPr>
        <p:spPr>
          <a:xfrm>
            <a:off x="7008810" y="0"/>
            <a:ext cx="5180011" cy="6858000"/>
          </a:xfrm>
          <a:prstGeom prst="rect">
            <a:avLst/>
          </a:prstGeom>
          <a:gradFill>
            <a:gsLst>
              <a:gs pos="0">
                <a:schemeClr val="accent1"/>
              </a:gs>
              <a:gs pos="100000">
                <a:srgbClr val="8A2123"/>
              </a:gs>
            </a:gsLst>
            <a:lin ang="5400000" scaled="0"/>
          </a:gra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rtl val="0"/>
            </a:endParaRPr>
          </a:p>
        </p:txBody>
      </p:sp>
      <p:sp>
        <p:nvSpPr>
          <p:cNvPr id="56" name="Shape 56"/>
          <p:cNvSpPr/>
          <p:nvPr/>
        </p:nvSpPr>
        <p:spPr>
          <a:xfrm>
            <a:off x="7255667" y="228600"/>
            <a:ext cx="4686300" cy="6400799"/>
          </a:xfrm>
          <a:prstGeom prst="rect">
            <a:avLst/>
          </a:prstGeom>
          <a:noFill/>
          <a:ln w="15875" cap="flat" cmpd="sng">
            <a:solidFill>
              <a:srgbClr val="BFBFBF"/>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rtl val="0"/>
            </a:endParaRPr>
          </a:p>
        </p:txBody>
      </p:sp>
      <p:sp>
        <p:nvSpPr>
          <p:cNvPr id="57" name="Shape 57"/>
          <p:cNvSpPr txBox="1">
            <a:spLocks noGrp="1"/>
          </p:cNvSpPr>
          <p:nvPr>
            <p:ph type="title"/>
          </p:nvPr>
        </p:nvSpPr>
        <p:spPr>
          <a:xfrm>
            <a:off x="7632700" y="3200400"/>
            <a:ext cx="3932237" cy="1752600"/>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8" name="Shape 58"/>
          <p:cNvSpPr txBox="1">
            <a:spLocks noGrp="1"/>
          </p:cNvSpPr>
          <p:nvPr>
            <p:ph type="body" idx="1"/>
          </p:nvPr>
        </p:nvSpPr>
        <p:spPr>
          <a:xfrm>
            <a:off x="609600" y="457200"/>
            <a:ext cx="5943598" cy="5943598"/>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9" name="Shape 59"/>
          <p:cNvSpPr txBox="1">
            <a:spLocks noGrp="1"/>
          </p:cNvSpPr>
          <p:nvPr>
            <p:ph type="body" idx="2"/>
          </p:nvPr>
        </p:nvSpPr>
        <p:spPr>
          <a:xfrm>
            <a:off x="7632699" y="5029200"/>
            <a:ext cx="3932237" cy="1371598"/>
          </a:xfrm>
          <a:prstGeom prst="rect">
            <a:avLst/>
          </a:prstGeom>
          <a:noFill/>
          <a:ln>
            <a:noFill/>
          </a:ln>
        </p:spPr>
        <p:txBody>
          <a:bodyPr lIns="91425" tIns="91425" rIns="91425" bIns="91425" anchor="t" anchorCtr="0"/>
          <a:lstStyle>
            <a:lvl1pPr marL="0" indent="0" rtl="0">
              <a:spcBef>
                <a:spcPts val="0"/>
              </a:spcBef>
              <a:buClr>
                <a:schemeClr val="lt1"/>
              </a:buClr>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None/>
              <a:defRPr/>
            </a:lvl6pPr>
            <a:lvl7pPr marL="2743200" indent="0" rtl="0">
              <a:spcBef>
                <a:spcPts val="0"/>
              </a:spcBef>
              <a:buNone/>
              <a:defRPr/>
            </a:lvl7pPr>
            <a:lvl8pPr marL="3200400" indent="0" rtl="0">
              <a:spcBef>
                <a:spcPts val="0"/>
              </a:spcBef>
              <a:buNone/>
              <a:defRPr/>
            </a:lvl8pPr>
            <a:lvl9pPr marL="3657600" indent="0" rtl="0">
              <a:spcBef>
                <a:spcPts val="0"/>
              </a:spcBef>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0"/>
        <p:cNvGrpSpPr/>
        <p:nvPr/>
      </p:nvGrpSpPr>
      <p:grpSpPr>
        <a:xfrm>
          <a:off x="0" y="0"/>
          <a:ext cx="0" cy="0"/>
          <a:chOff x="0" y="0"/>
          <a:chExt cx="0" cy="0"/>
        </a:xfrm>
      </p:grpSpPr>
      <p:sp>
        <p:nvSpPr>
          <p:cNvPr id="61" name="Shape 61"/>
          <p:cNvSpPr/>
          <p:nvPr/>
        </p:nvSpPr>
        <p:spPr>
          <a:xfrm>
            <a:off x="7008810" y="0"/>
            <a:ext cx="5180011" cy="6858000"/>
          </a:xfrm>
          <a:prstGeom prst="rect">
            <a:avLst/>
          </a:prstGeom>
          <a:gradFill>
            <a:gsLst>
              <a:gs pos="0">
                <a:schemeClr val="accent1"/>
              </a:gs>
              <a:gs pos="100000">
                <a:srgbClr val="8A2123"/>
              </a:gs>
            </a:gsLst>
            <a:lin ang="5400000" scaled="0"/>
          </a:gra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rtl val="0"/>
            </a:endParaRPr>
          </a:p>
        </p:txBody>
      </p:sp>
      <p:sp>
        <p:nvSpPr>
          <p:cNvPr id="62" name="Shape 62"/>
          <p:cNvSpPr/>
          <p:nvPr/>
        </p:nvSpPr>
        <p:spPr>
          <a:xfrm>
            <a:off x="7255667" y="228600"/>
            <a:ext cx="4686300" cy="6400799"/>
          </a:xfrm>
          <a:prstGeom prst="rect">
            <a:avLst/>
          </a:prstGeom>
          <a:noFill/>
          <a:ln w="15875" cap="flat" cmpd="sng">
            <a:solidFill>
              <a:srgbClr val="BFBFBF"/>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rtl val="0"/>
            </a:endParaRPr>
          </a:p>
        </p:txBody>
      </p:sp>
      <p:sp>
        <p:nvSpPr>
          <p:cNvPr id="63" name="Shape 63"/>
          <p:cNvSpPr txBox="1">
            <a:spLocks noGrp="1"/>
          </p:cNvSpPr>
          <p:nvPr>
            <p:ph type="title"/>
          </p:nvPr>
        </p:nvSpPr>
        <p:spPr>
          <a:xfrm>
            <a:off x="7635239" y="3200400"/>
            <a:ext cx="3932237" cy="1752600"/>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4" name="Shape 64"/>
          <p:cNvSpPr>
            <a:spLocks noGrp="1"/>
          </p:cNvSpPr>
          <p:nvPr>
            <p:ph type="pic" idx="2"/>
          </p:nvPr>
        </p:nvSpPr>
        <p:spPr>
          <a:xfrm>
            <a:off x="0" y="0"/>
            <a:ext cx="7008810" cy="6857999"/>
          </a:xfrm>
          <a:prstGeom prst="rect">
            <a:avLst/>
          </a:prstGeom>
          <a:noFill/>
          <a:ln>
            <a:noFill/>
          </a:ln>
        </p:spPr>
        <p:txBody>
          <a:bodyPr lIns="91425" tIns="91425" rIns="91425" bIns="91425" anchor="ctr" anchorCtr="0"/>
          <a:lstStyle>
            <a:lvl1pPr>
              <a:spcBef>
                <a:spcPts val="0"/>
              </a:spcBef>
              <a:buNone/>
              <a:defRPr/>
            </a:lvl1pPr>
          </a:lstStyle>
          <a:p>
            <a:endParaRPr/>
          </a:p>
        </p:txBody>
      </p:sp>
      <p:sp>
        <p:nvSpPr>
          <p:cNvPr id="65" name="Shape 65"/>
          <p:cNvSpPr txBox="1">
            <a:spLocks noGrp="1"/>
          </p:cNvSpPr>
          <p:nvPr>
            <p:ph type="body" idx="1"/>
          </p:nvPr>
        </p:nvSpPr>
        <p:spPr>
          <a:xfrm>
            <a:off x="7635239" y="5029200"/>
            <a:ext cx="3932237" cy="1374648"/>
          </a:xfrm>
          <a:prstGeom prst="rect">
            <a:avLst/>
          </a:prstGeom>
          <a:noFill/>
          <a:ln>
            <a:noFill/>
          </a:ln>
        </p:spPr>
        <p:txBody>
          <a:bodyPr lIns="91425" tIns="91425" rIns="91425" bIns="91425" anchor="t" anchorCtr="0"/>
          <a:lstStyle>
            <a:lvl1pPr marL="0" indent="0" rtl="0">
              <a:spcBef>
                <a:spcPts val="0"/>
              </a:spcBef>
              <a:buClr>
                <a:schemeClr val="lt1"/>
              </a:buClr>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None/>
              <a:defRPr/>
            </a:lvl6pPr>
            <a:lvl7pPr marL="2743200" indent="0" rtl="0">
              <a:spcBef>
                <a:spcPts val="0"/>
              </a:spcBef>
              <a:buNone/>
              <a:defRPr/>
            </a:lvl7pPr>
            <a:lvl8pPr marL="3200400" indent="0" rtl="0">
              <a:spcBef>
                <a:spcPts val="0"/>
              </a:spcBef>
              <a:buNone/>
              <a:defRPr/>
            </a:lvl8pPr>
            <a:lvl9pPr marL="3657600" indent="0" rtl="0">
              <a:spcBef>
                <a:spcPts val="0"/>
              </a:spcBef>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D9D9D9"/>
            </a:gs>
            <a:gs pos="100000">
              <a:schemeClr val="lt1"/>
            </a:gs>
          </a:gsLst>
          <a:lin ang="16200000" scaled="0"/>
        </a:gradFill>
        <a:effectLst/>
      </p:bgPr>
    </p:bg>
    <p:spTree>
      <p:nvGrpSpPr>
        <p:cNvPr id="1" name="Shape 8"/>
        <p:cNvGrpSpPr/>
        <p:nvPr/>
      </p:nvGrpSpPr>
      <p:grpSpPr>
        <a:xfrm>
          <a:off x="0" y="0"/>
          <a:ext cx="0" cy="0"/>
          <a:chOff x="0" y="0"/>
          <a:chExt cx="0" cy="0"/>
        </a:xfrm>
      </p:grpSpPr>
      <p:sp>
        <p:nvSpPr>
          <p:cNvPr id="9" name="Shape 9"/>
          <p:cNvSpPr/>
          <p:nvPr/>
        </p:nvSpPr>
        <p:spPr>
          <a:xfrm>
            <a:off x="0" y="0"/>
            <a:ext cx="12188824" cy="1219199"/>
          </a:xfrm>
          <a:prstGeom prst="rect">
            <a:avLst/>
          </a:prstGeom>
          <a:gradFill>
            <a:gsLst>
              <a:gs pos="0">
                <a:schemeClr val="accent1"/>
              </a:gs>
              <a:gs pos="100000">
                <a:srgbClr val="8A2123"/>
              </a:gs>
            </a:gsLst>
            <a:lin ang="5400000" scaled="0"/>
          </a:gra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Calibri"/>
              <a:ea typeface="Calibri"/>
              <a:cs typeface="Calibri"/>
              <a:sym typeface="Calibri"/>
              <a:rtl val="0"/>
            </a:endParaRPr>
          </a:p>
        </p:txBody>
      </p:sp>
      <p:sp>
        <p:nvSpPr>
          <p:cNvPr id="10" name="Shape 10"/>
          <p:cNvSpPr txBox="1">
            <a:spLocks noGrp="1"/>
          </p:cNvSpPr>
          <p:nvPr>
            <p:ph type="title"/>
          </p:nvPr>
        </p:nvSpPr>
        <p:spPr>
          <a:xfrm>
            <a:off x="1066800" y="99221"/>
            <a:ext cx="10058398" cy="967579"/>
          </a:xfrm>
          <a:prstGeom prst="rect">
            <a:avLst/>
          </a:prstGeom>
          <a:noFill/>
          <a:ln>
            <a:noFill/>
          </a:ln>
        </p:spPr>
        <p:txBody>
          <a:bodyPr lIns="91425" tIns="91425" rIns="91425" bIns="91425" anchor="ctr" anchorCtr="0"/>
          <a:lstStyle>
            <a:lvl1pPr marL="0" marR="0" indent="0" algn="l" rtl="0">
              <a:lnSpc>
                <a:spcPct val="90000"/>
              </a:lnSpc>
              <a:spcBef>
                <a:spcPts val="0"/>
              </a:spcBef>
              <a:spcAft>
                <a:spcPts val="0"/>
              </a:spcAft>
              <a:buClr>
                <a:schemeClr val="lt1"/>
              </a:buClr>
              <a:buFont typeface="Arial"/>
              <a:buNone/>
              <a:defRPr sz="1400" b="0" i="0" u="none" strike="noStrike" cap="none" baseline="0">
                <a:solidFill>
                  <a:srgbClr val="000000"/>
                </a:solidFill>
                <a:latin typeface="Arial"/>
                <a:ea typeface="Arial"/>
                <a:cs typeface="Arial"/>
                <a:sym typeface="Arial"/>
                <a:rtl val="0"/>
              </a:defRPr>
            </a:lvl1pPr>
            <a:lvl2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2pPr>
            <a:lvl3pPr marL="0" marR="0" indent="0" algn="l" rtl="0">
              <a:spcBef>
                <a:spcPts val="0"/>
              </a:spcBef>
              <a:defRPr sz="1800" b="0" i="0" u="none" strike="noStrike" cap="none" baseline="0"/>
            </a:lvl3pPr>
            <a:lvl4pPr marL="0" marR="0" indent="0" algn="l" rtl="0">
              <a:spcBef>
                <a:spcPts val="0"/>
              </a:spcBef>
              <a:defRPr sz="1800" b="0" i="0" u="none" strike="noStrike" cap="none" baseline="0"/>
            </a:lvl4pPr>
            <a:lvl5pPr marL="0" marR="0" indent="0" algn="l" rtl="0">
              <a:spcBef>
                <a:spcPts val="0"/>
              </a:spcBef>
              <a:defRPr sz="1800" b="0" i="0" u="none" strike="noStrike" cap="none" baseline="0"/>
            </a:lvl5pPr>
            <a:lvl6pPr marL="0" marR="0" indent="0" algn="l" rtl="0">
              <a:spcBef>
                <a:spcPts val="0"/>
              </a:spcBef>
              <a:defRPr sz="1800" b="0" i="0" u="none" strike="noStrike" cap="none" baseline="0"/>
            </a:lvl6pPr>
            <a:lvl7pPr marL="0" marR="0" indent="0" algn="l" rtl="0">
              <a:spcBef>
                <a:spcPts val="0"/>
              </a:spcBef>
              <a:defRPr sz="1800" b="0" i="0" u="none" strike="noStrike" cap="none" baseline="0"/>
            </a:lvl7pPr>
            <a:lvl8pPr marL="0" marR="0" indent="0" algn="l" rtl="0">
              <a:spcBef>
                <a:spcPts val="0"/>
              </a:spcBef>
              <a:defRPr sz="1800" b="0" i="0" u="none" strike="noStrike" cap="none" baseline="0"/>
            </a:lvl8pPr>
            <a:lvl9pPr marL="0" marR="0" indent="0" algn="l" rtl="0">
              <a:spcBef>
                <a:spcPts val="0"/>
              </a:spcBef>
              <a:defRPr sz="1800" b="0" i="0" u="none" strike="noStrike" cap="none" baseline="0"/>
            </a:lvl9pPr>
          </a:lstStyle>
          <a:p>
            <a:endParaRPr/>
          </a:p>
        </p:txBody>
      </p:sp>
      <p:sp>
        <p:nvSpPr>
          <p:cNvPr id="11" name="Shape 11"/>
          <p:cNvSpPr txBox="1">
            <a:spLocks noGrp="1"/>
          </p:cNvSpPr>
          <p:nvPr>
            <p:ph type="body" idx="1"/>
          </p:nvPr>
        </p:nvSpPr>
        <p:spPr>
          <a:xfrm>
            <a:off x="1524000" y="1371600"/>
            <a:ext cx="9144000" cy="5029199"/>
          </a:xfrm>
          <a:prstGeom prst="rect">
            <a:avLst/>
          </a:prstGeom>
          <a:noFill/>
          <a:ln>
            <a:noFill/>
          </a:ln>
        </p:spPr>
        <p:txBody>
          <a:bodyPr lIns="91425" tIns="91425" rIns="91425" bIns="91425" anchor="t" anchorCtr="0"/>
          <a:lstStyle>
            <a:lvl1pPr marL="228600" marR="0" indent="12700" algn="l" rtl="0">
              <a:lnSpc>
                <a:spcPct val="90000"/>
              </a:lnSpc>
              <a:spcBef>
                <a:spcPts val="1800"/>
              </a:spcBef>
              <a:spcAft>
                <a:spcPts val="0"/>
              </a:spcAft>
              <a:buClr>
                <a:srgbClr val="3F3F3F"/>
              </a:buClr>
              <a:buFont typeface="Arial"/>
              <a:buChar char="▪"/>
              <a:defRPr sz="1400" b="0" i="0" u="none" strike="noStrike" cap="none" baseline="0">
                <a:solidFill>
                  <a:srgbClr val="000000"/>
                </a:solidFill>
                <a:latin typeface="Arial"/>
                <a:ea typeface="Arial"/>
                <a:cs typeface="Arial"/>
                <a:sym typeface="Arial"/>
                <a:rtl val="0"/>
              </a:defRPr>
            </a:lvl1pPr>
            <a:lvl2pPr marL="457200" marR="0" indent="0" algn="l" rtl="0">
              <a:lnSpc>
                <a:spcPct val="90000"/>
              </a:lnSpc>
              <a:spcBef>
                <a:spcPts val="600"/>
              </a:spcBef>
              <a:spcAft>
                <a:spcPts val="0"/>
              </a:spcAft>
              <a:buClr>
                <a:srgbClr val="3F3F3F"/>
              </a:buClr>
              <a:buFont typeface="Arial"/>
              <a:buChar char="▪"/>
              <a:defRPr sz="1400" b="0" i="0" u="none" strike="noStrike" cap="none" baseline="0">
                <a:solidFill>
                  <a:srgbClr val="000000"/>
                </a:solidFill>
                <a:latin typeface="Arial"/>
                <a:ea typeface="Arial"/>
                <a:cs typeface="Arial"/>
                <a:sym typeface="Arial"/>
                <a:rtl val="0"/>
              </a:defRPr>
            </a:lvl2pPr>
            <a:lvl3pPr marL="685800" marR="0" indent="25400" algn="l" rtl="0">
              <a:lnSpc>
                <a:spcPct val="90000"/>
              </a:lnSpc>
              <a:spcBef>
                <a:spcPts val="600"/>
              </a:spcBef>
              <a:spcAft>
                <a:spcPts val="0"/>
              </a:spcAft>
              <a:buClr>
                <a:srgbClr val="3F3F3F"/>
              </a:buClr>
              <a:buFont typeface="Arial"/>
              <a:buChar char="▪"/>
              <a:defRPr sz="1400" b="0" i="0" u="none" strike="noStrike" cap="none" baseline="0">
                <a:solidFill>
                  <a:srgbClr val="000000"/>
                </a:solidFill>
                <a:latin typeface="Arial"/>
                <a:ea typeface="Arial"/>
                <a:cs typeface="Arial"/>
                <a:sym typeface="Arial"/>
                <a:rtl val="0"/>
              </a:defRPr>
            </a:lvl3pPr>
            <a:lvl4pPr marL="868680" marR="0" indent="20319" algn="l" rtl="0">
              <a:lnSpc>
                <a:spcPct val="90000"/>
              </a:lnSpc>
              <a:spcBef>
                <a:spcPts val="600"/>
              </a:spcBef>
              <a:spcAft>
                <a:spcPts val="0"/>
              </a:spcAft>
              <a:buClr>
                <a:srgbClr val="3F3F3F"/>
              </a:buClr>
              <a:buFont typeface="Arial"/>
              <a:buChar char="▪"/>
              <a:defRPr sz="1400" b="0" i="0" u="none" strike="noStrike" cap="none" baseline="0">
                <a:solidFill>
                  <a:srgbClr val="000000"/>
                </a:solidFill>
                <a:latin typeface="Arial"/>
                <a:ea typeface="Arial"/>
                <a:cs typeface="Arial"/>
                <a:sym typeface="Arial"/>
                <a:rtl val="0"/>
              </a:defRPr>
            </a:lvl4pPr>
            <a:lvl5pPr marL="1051560" marR="0" indent="2539" algn="l" rtl="0">
              <a:lnSpc>
                <a:spcPct val="90000"/>
              </a:lnSpc>
              <a:spcBef>
                <a:spcPts val="600"/>
              </a:spcBef>
              <a:spcAft>
                <a:spcPts val="0"/>
              </a:spcAft>
              <a:buClr>
                <a:srgbClr val="3F3F3F"/>
              </a:buClr>
              <a:buFont typeface="Arial"/>
              <a:buChar char="▪"/>
              <a:defRPr sz="1400" b="0" i="0" u="none" strike="noStrike" cap="none" baseline="0">
                <a:solidFill>
                  <a:srgbClr val="000000"/>
                </a:solidFill>
                <a:latin typeface="Arial"/>
                <a:ea typeface="Arial"/>
                <a:cs typeface="Arial"/>
                <a:sym typeface="Arial"/>
                <a:rtl val="0"/>
              </a:defRPr>
            </a:lvl5pPr>
            <a:lvl6pPr marL="1234440" marR="0" indent="-2539" algn="l" rtl="0">
              <a:lnSpc>
                <a:spcPct val="90000"/>
              </a:lnSpc>
              <a:spcBef>
                <a:spcPts val="400"/>
              </a:spcBef>
              <a:spcAft>
                <a:spcPts val="0"/>
              </a:spcAft>
              <a:buClr>
                <a:srgbClr val="3F3F3F"/>
              </a:buClr>
              <a:buFont typeface="Arial"/>
              <a:buChar char="▪"/>
              <a:defRPr sz="1400" b="0" i="0" u="none" strike="noStrike" cap="none" baseline="0">
                <a:solidFill>
                  <a:srgbClr val="000000"/>
                </a:solidFill>
                <a:latin typeface="Arial"/>
                <a:ea typeface="Arial"/>
                <a:cs typeface="Arial"/>
                <a:sym typeface="Arial"/>
                <a:rtl val="0"/>
              </a:defRPr>
            </a:lvl6pPr>
            <a:lvl7pPr marL="1417320" marR="0" indent="5080" algn="l" rtl="0">
              <a:lnSpc>
                <a:spcPct val="90000"/>
              </a:lnSpc>
              <a:spcBef>
                <a:spcPts val="400"/>
              </a:spcBef>
              <a:spcAft>
                <a:spcPts val="0"/>
              </a:spcAft>
              <a:buClr>
                <a:srgbClr val="3F3F3F"/>
              </a:buClr>
              <a:buFont typeface="Arial"/>
              <a:buChar char="▪"/>
              <a:defRPr sz="1400" b="0" i="0" u="none" strike="noStrike" cap="none" baseline="0">
                <a:solidFill>
                  <a:srgbClr val="000000"/>
                </a:solidFill>
                <a:latin typeface="Arial"/>
                <a:ea typeface="Arial"/>
                <a:cs typeface="Arial"/>
                <a:sym typeface="Arial"/>
                <a:rtl val="0"/>
              </a:defRPr>
            </a:lvl7pPr>
            <a:lvl8pPr marL="1600200" marR="0" indent="0" algn="l" rtl="0">
              <a:lnSpc>
                <a:spcPct val="90000"/>
              </a:lnSpc>
              <a:spcBef>
                <a:spcPts val="400"/>
              </a:spcBef>
              <a:spcAft>
                <a:spcPts val="0"/>
              </a:spcAft>
              <a:buClr>
                <a:srgbClr val="3F3F3F"/>
              </a:buClr>
              <a:buFont typeface="Arial"/>
              <a:buChar char="▪"/>
              <a:defRPr sz="1400" b="0" i="0" u="none" strike="noStrike" cap="none" baseline="0">
                <a:solidFill>
                  <a:srgbClr val="000000"/>
                </a:solidFill>
                <a:latin typeface="Arial"/>
                <a:ea typeface="Arial"/>
                <a:cs typeface="Arial"/>
                <a:sym typeface="Arial"/>
                <a:rtl val="0"/>
              </a:defRPr>
            </a:lvl8pPr>
            <a:lvl9pPr marL="1783079" marR="0" indent="7621" algn="l" rtl="0">
              <a:lnSpc>
                <a:spcPct val="90000"/>
              </a:lnSpc>
              <a:spcBef>
                <a:spcPts val="400"/>
              </a:spcBef>
              <a:spcAft>
                <a:spcPts val="0"/>
              </a:spcAft>
              <a:buClr>
                <a:srgbClr val="3F3F3F"/>
              </a:buClr>
              <a:buFont typeface="Arial"/>
              <a:buChar char="▪"/>
              <a:defRPr sz="1400" b="0" i="0" u="none" strike="noStrike" cap="none" baseline="0">
                <a:solidFill>
                  <a:srgbClr val="000000"/>
                </a:solidFill>
                <a:latin typeface="Arial"/>
                <a:ea typeface="Arial"/>
                <a:cs typeface="Arial"/>
                <a:sym typeface="Arial"/>
                <a:rtl val="0"/>
              </a:defRPr>
            </a:lvl9pPr>
          </a:lstStyle>
          <a:p>
            <a:endParaRPr/>
          </a:p>
        </p:txBody>
      </p:sp>
      <p:sp>
        <p:nvSpPr>
          <p:cNvPr id="12" name="Shape 12"/>
          <p:cNvSpPr txBox="1">
            <a:spLocks noGrp="1"/>
          </p:cNvSpPr>
          <p:nvPr>
            <p:ph type="dt" idx="10"/>
          </p:nvPr>
        </p:nvSpPr>
        <p:spPr>
          <a:xfrm>
            <a:off x="9067800" y="6481760"/>
            <a:ext cx="1066799" cy="239715"/>
          </a:xfrm>
          <a:prstGeom prst="rect">
            <a:avLst/>
          </a:prstGeom>
          <a:noFill/>
          <a:ln>
            <a:noFill/>
          </a:ln>
        </p:spPr>
        <p:txBody>
          <a:bodyPr lIns="91425" tIns="91425" rIns="91425" bIns="91425" anchor="ctr" anchorCtr="0"/>
          <a:lstStyle>
            <a:lvl1pPr marL="0" marR="0" indent="0" algn="r"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1pPr>
            <a:lvl2pPr marL="4572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2pPr>
            <a:lvl3pPr marL="9144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3pPr>
            <a:lvl4pPr marL="13716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4pPr>
            <a:lvl5pPr marL="18288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5pPr>
            <a:lvl6pPr marL="22860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6pPr>
            <a:lvl7pPr marL="27432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7pPr>
            <a:lvl8pPr marL="32004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8pPr>
            <a:lvl9pPr marL="36576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9pPr>
          </a:lstStyle>
          <a:p>
            <a:endParaRPr/>
          </a:p>
        </p:txBody>
      </p:sp>
      <p:sp>
        <p:nvSpPr>
          <p:cNvPr id="13" name="Shape 13"/>
          <p:cNvSpPr txBox="1">
            <a:spLocks noGrp="1"/>
          </p:cNvSpPr>
          <p:nvPr>
            <p:ph type="ftr" idx="11"/>
          </p:nvPr>
        </p:nvSpPr>
        <p:spPr>
          <a:xfrm>
            <a:off x="1066800" y="6481760"/>
            <a:ext cx="7848599" cy="239715"/>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1pPr>
            <a:lvl2pPr marL="4572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2pPr>
            <a:lvl3pPr marL="9144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3pPr>
            <a:lvl4pPr marL="13716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4pPr>
            <a:lvl5pPr marL="18288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5pPr>
            <a:lvl6pPr marL="22860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6pPr>
            <a:lvl7pPr marL="27432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7pPr>
            <a:lvl8pPr marL="32004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8pPr>
            <a:lvl9pPr marL="365760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9pPr>
          </a:lstStyle>
          <a:p>
            <a:endParaRPr/>
          </a:p>
        </p:txBody>
      </p:sp>
      <p:sp>
        <p:nvSpPr>
          <p:cNvPr id="14" name="Shape 14"/>
          <p:cNvSpPr txBox="1">
            <a:spLocks noGrp="1"/>
          </p:cNvSpPr>
          <p:nvPr>
            <p:ph type="sldNum" idx="12"/>
          </p:nvPr>
        </p:nvSpPr>
        <p:spPr>
          <a:xfrm>
            <a:off x="10287000" y="6481760"/>
            <a:ext cx="838198" cy="23971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900" b="0" i="0" u="none" strike="noStrike" cap="none" baseline="0">
                <a:solidFill>
                  <a:schemeClr val="dk1"/>
                </a:solidFill>
                <a:latin typeface="Arial"/>
                <a:ea typeface="Arial"/>
                <a:cs typeface="Arial"/>
                <a:sym typeface="Arial"/>
                <a:rtl val="0"/>
              </a:rPr>
              <a:t>‹#›</a:t>
            </a:fld>
            <a:endParaRPr lang="en-US" sz="900" b="0" i="0" u="none" strike="noStrike" cap="none" baseline="0">
              <a:solidFill>
                <a:schemeClr val="dk1"/>
              </a:solidFill>
              <a:latin typeface="Arial"/>
              <a:ea typeface="Arial"/>
              <a:cs typeface="Arial"/>
              <a:sym typeface="Arial"/>
              <a:rtl val="0"/>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11.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package" Target="../embeddings/Microsoft_Visio_Drawing1.vsdx"/><Relationship Id="rId5" Type="http://schemas.openxmlformats.org/officeDocument/2006/relationships/oleObject" Target="../embeddings/oleObject1.bin"/><Relationship Id="rId10" Type="http://schemas.openxmlformats.org/officeDocument/2006/relationships/image" Target="../media/image8.wmf"/><Relationship Id="rId4" Type="http://schemas.openxmlformats.org/officeDocument/2006/relationships/image" Target="../media/image9.jpg"/><Relationship Id="rId9" Type="http://schemas.openxmlformats.org/officeDocument/2006/relationships/package" Target="../embeddings/Microsoft_Excel_Worksheet2.xlsx"/></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ctrTitle"/>
          </p:nvPr>
        </p:nvSpPr>
        <p:spPr>
          <a:xfrm>
            <a:off x="626225" y="1377538"/>
            <a:ext cx="4098175" cy="4718462"/>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spcAft>
                <a:spcPts val="0"/>
              </a:spcAft>
              <a:buClr>
                <a:schemeClr val="accent1"/>
              </a:buClr>
              <a:buSzPct val="25000"/>
              <a:buFont typeface="Calibri"/>
              <a:buNone/>
            </a:pPr>
            <a:r>
              <a:rPr lang="en-US" sz="4850" b="0" i="0" u="none" strike="noStrike" cap="none" baseline="0" dirty="0">
                <a:solidFill>
                  <a:schemeClr val="accent1"/>
                </a:solidFill>
                <a:latin typeface="Calibri"/>
                <a:ea typeface="Calibri"/>
                <a:cs typeface="Calibri"/>
                <a:sym typeface="Calibri"/>
                <a:rtl val="0"/>
              </a:rPr>
              <a:t>ABC Healthcare Customer </a:t>
            </a:r>
            <a:r>
              <a:rPr lang="en-US" sz="4850" b="0" i="0" u="none" strike="noStrike" cap="none" baseline="0" dirty="0" smtClean="0">
                <a:solidFill>
                  <a:schemeClr val="accent1"/>
                </a:solidFill>
                <a:latin typeface="Calibri"/>
                <a:ea typeface="Calibri"/>
                <a:cs typeface="Calibri"/>
                <a:sym typeface="Calibri"/>
                <a:rtl val="0"/>
              </a:rPr>
              <a:t>Request Resolution</a:t>
            </a:r>
            <a:r>
              <a:rPr lang="en-US" sz="4850" b="0" i="0" u="none" strike="noStrike" cap="none" dirty="0" smtClean="0">
                <a:solidFill>
                  <a:schemeClr val="accent1"/>
                </a:solidFill>
                <a:latin typeface="Calibri"/>
                <a:ea typeface="Calibri"/>
                <a:cs typeface="Calibri"/>
                <a:sym typeface="Calibri"/>
                <a:rtl val="0"/>
              </a:rPr>
              <a:t> </a:t>
            </a:r>
            <a:r>
              <a:rPr lang="en-US" sz="4850" b="0" i="0" u="none" strike="noStrike" cap="none" baseline="0" dirty="0" smtClean="0">
                <a:solidFill>
                  <a:schemeClr val="accent1"/>
                </a:solidFill>
                <a:latin typeface="Calibri"/>
                <a:ea typeface="Calibri"/>
                <a:cs typeface="Calibri"/>
                <a:sym typeface="Calibri"/>
                <a:rtl val="0"/>
              </a:rPr>
              <a:t>Process</a:t>
            </a:r>
            <a:r>
              <a:rPr lang="en-US" sz="4850" b="0" i="0" u="none" strike="noStrike" cap="none" baseline="0" dirty="0">
                <a:solidFill>
                  <a:schemeClr val="accent1"/>
                </a:solidFill>
                <a:latin typeface="Calibri"/>
                <a:ea typeface="Calibri"/>
                <a:cs typeface="Calibri"/>
                <a:sym typeface="Calibri"/>
                <a:rtl val="0"/>
              </a:rPr>
              <a:t/>
            </a:r>
            <a:br>
              <a:rPr lang="en-US" sz="4850" b="0" i="0" u="none" strike="noStrike" cap="none" baseline="0" dirty="0">
                <a:solidFill>
                  <a:schemeClr val="accent1"/>
                </a:solidFill>
                <a:latin typeface="Calibri"/>
                <a:ea typeface="Calibri"/>
                <a:cs typeface="Calibri"/>
                <a:sym typeface="Calibri"/>
                <a:rtl val="0"/>
              </a:rPr>
            </a:br>
            <a:r>
              <a:rPr lang="en-US" sz="4850" b="0" i="0" u="none" strike="noStrike" cap="none" baseline="0" dirty="0">
                <a:solidFill>
                  <a:schemeClr val="accent1"/>
                </a:solidFill>
                <a:latin typeface="Calibri"/>
                <a:ea typeface="Calibri"/>
                <a:cs typeface="Calibri"/>
                <a:sym typeface="Calibri"/>
                <a:rtl val="0"/>
              </a:rPr>
              <a:t/>
            </a:r>
            <a:br>
              <a:rPr lang="en-US" sz="4850" b="0" i="0" u="none" strike="noStrike" cap="none" baseline="0" dirty="0">
                <a:solidFill>
                  <a:schemeClr val="accent1"/>
                </a:solidFill>
                <a:latin typeface="Calibri"/>
                <a:ea typeface="Calibri"/>
                <a:cs typeface="Calibri"/>
                <a:sym typeface="Calibri"/>
                <a:rtl val="0"/>
              </a:rPr>
            </a:br>
            <a:r>
              <a:rPr lang="en-US" sz="1400" b="0" i="0" u="none" strike="noStrike" cap="none" baseline="0">
                <a:solidFill>
                  <a:schemeClr val="accent1"/>
                </a:solidFill>
                <a:latin typeface="Calibri"/>
                <a:ea typeface="Calibri"/>
                <a:cs typeface="Calibri"/>
                <a:sym typeface="Calibri"/>
                <a:rtl val="0"/>
              </a:rPr>
              <a:t/>
            </a:r>
            <a:br>
              <a:rPr lang="en-US" sz="1400" b="0" i="0" u="none" strike="noStrike" cap="none" baseline="0">
                <a:solidFill>
                  <a:schemeClr val="accent1"/>
                </a:solidFill>
                <a:latin typeface="Calibri"/>
                <a:ea typeface="Calibri"/>
                <a:cs typeface="Calibri"/>
                <a:sym typeface="Calibri"/>
                <a:rtl val="0"/>
              </a:rPr>
            </a:br>
            <a:r>
              <a:rPr lang="en-US" sz="1400" b="0" i="0" u="none" strike="noStrike" cap="none" baseline="0" dirty="0">
                <a:solidFill>
                  <a:schemeClr val="accent1"/>
                </a:solidFill>
                <a:latin typeface="Calibri"/>
                <a:ea typeface="Calibri"/>
                <a:cs typeface="Calibri"/>
                <a:sym typeface="Calibri"/>
                <a:rtl val="0"/>
              </a:rPr>
              <a:t/>
            </a:r>
            <a:br>
              <a:rPr lang="en-US" sz="1400" b="0" i="0" u="none" strike="noStrike" cap="none" baseline="0" dirty="0">
                <a:solidFill>
                  <a:schemeClr val="accent1"/>
                </a:solidFill>
                <a:latin typeface="Calibri"/>
                <a:ea typeface="Calibri"/>
                <a:cs typeface="Calibri"/>
                <a:sym typeface="Calibri"/>
                <a:rtl val="0"/>
              </a:rPr>
            </a:br>
            <a:r>
              <a:rPr lang="en-US" sz="1400" b="0" i="0" u="none" strike="noStrike" cap="none" baseline="0" dirty="0">
                <a:solidFill>
                  <a:schemeClr val="accent1"/>
                </a:solidFill>
                <a:latin typeface="Calibri"/>
                <a:ea typeface="Calibri"/>
                <a:cs typeface="Calibri"/>
                <a:sym typeface="Calibri"/>
                <a:rtl val="0"/>
              </a:rPr>
              <a:t>OPIM 5272: Business Process Modeling</a:t>
            </a: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sldNum" idx="12"/>
          </p:nvPr>
        </p:nvSpPr>
        <p:spPr>
          <a:xfrm>
            <a:off x="10287000" y="6481760"/>
            <a:ext cx="838198" cy="23971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900" b="0" i="0" u="none" strike="noStrike" cap="none" baseline="0">
                <a:solidFill>
                  <a:schemeClr val="dk1"/>
                </a:solidFill>
                <a:latin typeface="Arial"/>
                <a:ea typeface="Arial"/>
                <a:cs typeface="Arial"/>
                <a:sym typeface="Arial"/>
                <a:rtl val="0"/>
              </a:rPr>
              <a:t>10</a:t>
            </a:fld>
            <a:endParaRPr lang="en-US" sz="900" b="0" i="0" u="none" strike="noStrike" cap="none" baseline="0">
              <a:solidFill>
                <a:schemeClr val="dk1"/>
              </a:solidFill>
              <a:latin typeface="Arial"/>
              <a:ea typeface="Arial"/>
              <a:cs typeface="Arial"/>
              <a:sym typeface="Arial"/>
              <a:rtl val="0"/>
            </a:endParaRPr>
          </a:p>
        </p:txBody>
      </p:sp>
      <p:sp>
        <p:nvSpPr>
          <p:cNvPr id="169" name="Shape 169"/>
          <p:cNvSpPr txBox="1">
            <a:spLocks noGrp="1"/>
          </p:cNvSpPr>
          <p:nvPr>
            <p:ph type="title"/>
          </p:nvPr>
        </p:nvSpPr>
        <p:spPr>
          <a:xfrm>
            <a:off x="304800" y="99221"/>
            <a:ext cx="10820400" cy="967579"/>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lt1"/>
              </a:buClr>
              <a:buSzPct val="25000"/>
              <a:buFont typeface="Calibri"/>
              <a:buNone/>
            </a:pPr>
            <a:r>
              <a:rPr lang="en-US" sz="3600" b="0" i="0" u="none" strike="noStrike" cap="none" baseline="0">
                <a:solidFill>
                  <a:schemeClr val="lt1"/>
                </a:solidFill>
                <a:latin typeface="Calibri"/>
                <a:ea typeface="Calibri"/>
                <a:cs typeface="Calibri"/>
                <a:sym typeface="Calibri"/>
                <a:rtl val="0"/>
              </a:rPr>
              <a:t>Future State Process Benefits</a:t>
            </a:r>
          </a:p>
        </p:txBody>
      </p:sp>
      <p:sp>
        <p:nvSpPr>
          <p:cNvPr id="170" name="Shape 170"/>
          <p:cNvSpPr txBox="1"/>
          <p:nvPr/>
        </p:nvSpPr>
        <p:spPr>
          <a:xfrm>
            <a:off x="228600" y="1199660"/>
            <a:ext cx="11789229" cy="4405086"/>
          </a:xfrm>
          <a:prstGeom prst="rect">
            <a:avLst/>
          </a:prstGeom>
          <a:noFill/>
          <a:ln>
            <a:noFill/>
          </a:ln>
        </p:spPr>
        <p:txBody>
          <a:bodyPr lIns="91425" tIns="45700" rIns="91425" bIns="45700" anchor="t" anchorCtr="0">
            <a:noAutofit/>
          </a:bodyPr>
          <a:lstStyle/>
          <a:p>
            <a:pPr marL="228600" marR="0" lvl="0" indent="-228600" algn="l" rtl="0">
              <a:lnSpc>
                <a:spcPct val="100000"/>
              </a:lnSpc>
              <a:spcBef>
                <a:spcPts val="0"/>
              </a:spcBef>
              <a:spcAft>
                <a:spcPts val="600"/>
              </a:spcAft>
              <a:buClr>
                <a:srgbClr val="3F3F3F"/>
              </a:buClr>
              <a:buSzPct val="100000"/>
              <a:buFont typeface="Arial"/>
              <a:buChar char="▪"/>
            </a:pPr>
            <a:r>
              <a:rPr lang="en-US" sz="2800" b="1" i="0" u="none" strike="noStrike" cap="none" baseline="0" dirty="0">
                <a:solidFill>
                  <a:schemeClr val="tx1"/>
                </a:solidFill>
                <a:latin typeface="Calibri"/>
                <a:ea typeface="Calibri"/>
                <a:cs typeface="Calibri"/>
                <a:sym typeface="Calibri"/>
                <a:rtl val="0"/>
              </a:rPr>
              <a:t>One system to:</a:t>
            </a:r>
          </a:p>
          <a:p>
            <a:pPr marL="457200" marR="0" lvl="1" indent="-228600" algn="l" rtl="0">
              <a:lnSpc>
                <a:spcPct val="100000"/>
              </a:lnSpc>
              <a:spcBef>
                <a:spcPts val="0"/>
              </a:spcBef>
              <a:spcAft>
                <a:spcPts val="600"/>
              </a:spcAft>
              <a:buClr>
                <a:srgbClr val="3F3F3F"/>
              </a:buClr>
              <a:buSzPct val="100000"/>
              <a:buFont typeface="Arial"/>
              <a:buChar char="▪"/>
            </a:pPr>
            <a:r>
              <a:rPr lang="en-US" sz="2800" b="0" i="0" u="none" strike="noStrike" cap="none" baseline="0" dirty="0">
                <a:solidFill>
                  <a:schemeClr val="tx1"/>
                </a:solidFill>
                <a:latin typeface="Calibri"/>
                <a:ea typeface="Calibri"/>
                <a:cs typeface="Calibri"/>
                <a:sym typeface="Calibri"/>
                <a:rtl val="0"/>
              </a:rPr>
              <a:t>Look up customer information</a:t>
            </a:r>
          </a:p>
          <a:p>
            <a:pPr marL="457200" marR="0" lvl="1" indent="-228600" algn="l" rtl="0">
              <a:lnSpc>
                <a:spcPct val="100000"/>
              </a:lnSpc>
              <a:spcBef>
                <a:spcPts val="0"/>
              </a:spcBef>
              <a:spcAft>
                <a:spcPts val="600"/>
              </a:spcAft>
              <a:buClr>
                <a:srgbClr val="3F3F3F"/>
              </a:buClr>
              <a:buSzPct val="100000"/>
              <a:buFont typeface="Arial"/>
              <a:buChar char="▪"/>
            </a:pPr>
            <a:r>
              <a:rPr lang="en-US" sz="2800" dirty="0">
                <a:solidFill>
                  <a:schemeClr val="tx1"/>
                </a:solidFill>
                <a:latin typeface="Calibri"/>
                <a:ea typeface="Calibri"/>
                <a:cs typeface="Calibri"/>
                <a:sym typeface="Calibri"/>
              </a:rPr>
              <a:t>L</a:t>
            </a:r>
            <a:r>
              <a:rPr lang="en-US" sz="2800" b="0" i="0" u="none" strike="noStrike" cap="none" baseline="0" dirty="0" smtClean="0">
                <a:solidFill>
                  <a:schemeClr val="tx1"/>
                </a:solidFill>
                <a:latin typeface="Calibri"/>
                <a:ea typeface="Calibri"/>
                <a:cs typeface="Calibri"/>
                <a:sym typeface="Calibri"/>
                <a:rtl val="0"/>
              </a:rPr>
              <a:t>og requests and </a:t>
            </a:r>
            <a:r>
              <a:rPr lang="en-US" sz="2800" b="0" i="0" u="none" strike="noStrike" cap="none" baseline="0" dirty="0">
                <a:solidFill>
                  <a:schemeClr val="tx1"/>
                </a:solidFill>
                <a:latin typeface="Calibri"/>
                <a:ea typeface="Calibri"/>
                <a:cs typeface="Calibri"/>
                <a:sym typeface="Calibri"/>
                <a:rtl val="0"/>
              </a:rPr>
              <a:t>outcomes</a:t>
            </a:r>
          </a:p>
          <a:p>
            <a:pPr marL="457200" marR="0" lvl="1" indent="-228600" algn="l" rtl="0">
              <a:lnSpc>
                <a:spcPct val="100000"/>
              </a:lnSpc>
              <a:spcBef>
                <a:spcPts val="0"/>
              </a:spcBef>
              <a:spcAft>
                <a:spcPts val="1200"/>
              </a:spcAft>
              <a:buClr>
                <a:srgbClr val="3F3F3F"/>
              </a:buClr>
              <a:buSzPct val="100000"/>
              <a:buFont typeface="Arial"/>
              <a:buChar char="▪"/>
            </a:pPr>
            <a:r>
              <a:rPr lang="en-US" sz="2800" b="0" i="0" u="none" strike="noStrike" cap="none" baseline="0" dirty="0">
                <a:solidFill>
                  <a:schemeClr val="tx1"/>
                </a:solidFill>
                <a:latin typeface="Calibri"/>
                <a:ea typeface="Calibri"/>
                <a:cs typeface="Calibri"/>
                <a:sym typeface="Calibri"/>
                <a:rtl val="0"/>
              </a:rPr>
              <a:t>Route work and set diaries for follow </a:t>
            </a:r>
            <a:r>
              <a:rPr lang="en-US" sz="2800" b="0" i="0" u="none" strike="noStrike" cap="none" baseline="0" dirty="0" smtClean="0">
                <a:solidFill>
                  <a:schemeClr val="tx1"/>
                </a:solidFill>
                <a:latin typeface="Calibri"/>
                <a:ea typeface="Calibri"/>
                <a:cs typeface="Calibri"/>
                <a:sym typeface="Calibri"/>
                <a:rtl val="0"/>
              </a:rPr>
              <a:t>up</a:t>
            </a:r>
          </a:p>
          <a:p>
            <a:pPr marL="228600" marR="0" lvl="0" indent="-228600" algn="l" rtl="0">
              <a:lnSpc>
                <a:spcPct val="100000"/>
              </a:lnSpc>
              <a:spcBef>
                <a:spcPts val="0"/>
              </a:spcBef>
              <a:spcAft>
                <a:spcPts val="600"/>
              </a:spcAft>
              <a:buClr>
                <a:srgbClr val="3F3F3F"/>
              </a:buClr>
              <a:buSzPct val="100000"/>
              <a:buFont typeface="Arial"/>
              <a:buChar char="▪"/>
            </a:pPr>
            <a:r>
              <a:rPr lang="en-US" sz="2800" b="1" i="0" u="none" strike="noStrike" cap="none" baseline="0" dirty="0" smtClean="0">
                <a:solidFill>
                  <a:schemeClr val="tx1"/>
                </a:solidFill>
                <a:latin typeface="Calibri"/>
                <a:ea typeface="Calibri"/>
                <a:cs typeface="Calibri"/>
                <a:sym typeface="Calibri"/>
                <a:rtl val="0"/>
              </a:rPr>
              <a:t>Benefits</a:t>
            </a:r>
            <a:r>
              <a:rPr lang="en-US" sz="2800" b="1" i="0" u="none" strike="noStrike" cap="none" baseline="0" dirty="0">
                <a:solidFill>
                  <a:schemeClr val="tx1"/>
                </a:solidFill>
                <a:latin typeface="Calibri"/>
                <a:ea typeface="Calibri"/>
                <a:cs typeface="Calibri"/>
                <a:sym typeface="Calibri"/>
                <a:rtl val="0"/>
              </a:rPr>
              <a:t>:</a:t>
            </a:r>
          </a:p>
          <a:p>
            <a:pPr marL="457200" marR="0" lvl="1" indent="-228600" algn="l" rtl="0">
              <a:lnSpc>
                <a:spcPct val="100000"/>
              </a:lnSpc>
              <a:spcBef>
                <a:spcPts val="0"/>
              </a:spcBef>
              <a:spcAft>
                <a:spcPts val="600"/>
              </a:spcAft>
              <a:buClr>
                <a:srgbClr val="3F3F3F"/>
              </a:buClr>
              <a:buSzPct val="100000"/>
              <a:buFont typeface="Arial"/>
              <a:buChar char="▪"/>
            </a:pPr>
            <a:r>
              <a:rPr lang="en-US" sz="2800" b="0" i="0" u="none" strike="noStrike" cap="none" baseline="0" dirty="0">
                <a:solidFill>
                  <a:schemeClr val="tx1"/>
                </a:solidFill>
                <a:latin typeface="Calibri"/>
                <a:ea typeface="Calibri"/>
                <a:cs typeface="Calibri"/>
                <a:sym typeface="Calibri"/>
                <a:rtl val="0"/>
              </a:rPr>
              <a:t>Quicker handling</a:t>
            </a:r>
          </a:p>
          <a:p>
            <a:pPr marL="457200" marR="0" lvl="1" indent="-228600" algn="l" rtl="0">
              <a:lnSpc>
                <a:spcPct val="100000"/>
              </a:lnSpc>
              <a:spcBef>
                <a:spcPts val="0"/>
              </a:spcBef>
              <a:spcAft>
                <a:spcPts val="600"/>
              </a:spcAft>
              <a:buClr>
                <a:srgbClr val="3F3F3F"/>
              </a:buClr>
              <a:buSzPct val="100000"/>
              <a:buFont typeface="Arial"/>
              <a:buChar char="▪"/>
            </a:pPr>
            <a:r>
              <a:rPr lang="en-US" sz="2800" b="0" i="0" u="none" strike="noStrike" cap="none" baseline="0" dirty="0">
                <a:solidFill>
                  <a:schemeClr val="tx1"/>
                </a:solidFill>
                <a:latin typeface="Calibri"/>
                <a:ea typeface="Calibri"/>
                <a:cs typeface="Calibri"/>
                <a:sym typeface="Calibri"/>
                <a:rtl val="0"/>
              </a:rPr>
              <a:t>Route more difficult requests to correct resources</a:t>
            </a:r>
          </a:p>
          <a:p>
            <a:pPr marL="457200" marR="0" lvl="1" indent="-228600" algn="l" rtl="0">
              <a:lnSpc>
                <a:spcPct val="100000"/>
              </a:lnSpc>
              <a:spcBef>
                <a:spcPts val="0"/>
              </a:spcBef>
              <a:spcAft>
                <a:spcPts val="600"/>
              </a:spcAft>
              <a:buClr>
                <a:srgbClr val="3F3F3F"/>
              </a:buClr>
              <a:buSzPct val="100000"/>
              <a:buFont typeface="Arial"/>
              <a:buChar char="▪"/>
            </a:pPr>
            <a:r>
              <a:rPr lang="en-US" sz="2800" b="0" i="0" u="none" strike="noStrike" cap="none" baseline="0" dirty="0">
                <a:solidFill>
                  <a:schemeClr val="tx1"/>
                </a:solidFill>
                <a:latin typeface="Calibri"/>
                <a:ea typeface="Calibri"/>
                <a:cs typeface="Calibri"/>
                <a:sym typeface="Calibri"/>
                <a:rtl val="0"/>
              </a:rPr>
              <a:t>Improved customer satisfaction</a:t>
            </a:r>
          </a:p>
          <a:p>
            <a:pPr marL="457200" marR="0" lvl="1" indent="-228600" algn="l" rtl="0">
              <a:lnSpc>
                <a:spcPct val="100000"/>
              </a:lnSpc>
              <a:spcBef>
                <a:spcPts val="0"/>
              </a:spcBef>
              <a:spcAft>
                <a:spcPts val="600"/>
              </a:spcAft>
              <a:buClr>
                <a:srgbClr val="3F3F3F"/>
              </a:buClr>
              <a:buSzPct val="100000"/>
              <a:buFont typeface="Arial"/>
              <a:buChar char="▪"/>
            </a:pPr>
            <a:r>
              <a:rPr lang="en-US" sz="2800" b="0" i="0" u="none" strike="noStrike" cap="none" baseline="0" dirty="0" smtClean="0">
                <a:solidFill>
                  <a:schemeClr val="tx1"/>
                </a:solidFill>
                <a:latin typeface="Calibri"/>
                <a:ea typeface="Calibri"/>
                <a:cs typeface="Calibri"/>
                <a:sym typeface="Calibri"/>
                <a:rtl val="0"/>
              </a:rPr>
              <a:t>Process</a:t>
            </a:r>
            <a:r>
              <a:rPr lang="en-US" sz="2800" b="0" i="0" u="none" strike="noStrike" cap="none" dirty="0" smtClean="0">
                <a:solidFill>
                  <a:schemeClr val="tx1"/>
                </a:solidFill>
                <a:latin typeface="Calibri"/>
                <a:ea typeface="Calibri"/>
                <a:cs typeface="Calibri"/>
                <a:sym typeface="Calibri"/>
                <a:rtl val="0"/>
              </a:rPr>
              <a:t> t</a:t>
            </a:r>
            <a:r>
              <a:rPr lang="en-US" sz="2800" b="0" i="0" u="none" strike="noStrike" cap="none" baseline="0" dirty="0" smtClean="0">
                <a:solidFill>
                  <a:schemeClr val="tx1"/>
                </a:solidFill>
                <a:latin typeface="Calibri"/>
                <a:ea typeface="Calibri"/>
                <a:cs typeface="Calibri"/>
                <a:sym typeface="Calibri"/>
                <a:rtl val="0"/>
              </a:rPr>
              <a:t>ransparency = improved </a:t>
            </a:r>
            <a:r>
              <a:rPr lang="en-US" sz="2800" b="0" i="0" u="none" strike="noStrike" cap="none" baseline="0" dirty="0">
                <a:solidFill>
                  <a:schemeClr val="tx1"/>
                </a:solidFill>
                <a:latin typeface="Calibri"/>
                <a:ea typeface="Calibri"/>
                <a:cs typeface="Calibri"/>
                <a:sym typeface="Calibri"/>
                <a:rtl val="0"/>
              </a:rPr>
              <a:t>data and reporting → improved </a:t>
            </a:r>
            <a:r>
              <a:rPr lang="en-US" sz="2800" b="0" i="0" u="none" strike="noStrike" cap="none" baseline="0" dirty="0" smtClean="0">
                <a:solidFill>
                  <a:schemeClr val="tx1"/>
                </a:solidFill>
                <a:latin typeface="Calibri"/>
                <a:ea typeface="Calibri"/>
                <a:cs typeface="Calibri"/>
                <a:sym typeface="Calibri"/>
                <a:rtl val="0"/>
              </a:rPr>
              <a:t>analytics</a:t>
            </a:r>
          </a:p>
          <a:p>
            <a:pPr marL="457200" lvl="1" indent="-228600">
              <a:spcAft>
                <a:spcPts val="600"/>
              </a:spcAft>
              <a:buClr>
                <a:srgbClr val="3F3F3F"/>
              </a:buClr>
              <a:buSzPct val="100000"/>
              <a:buFont typeface="Arial"/>
              <a:buChar char="▪"/>
            </a:pPr>
            <a:r>
              <a:rPr lang="en-US" sz="2800" b="1" dirty="0">
                <a:solidFill>
                  <a:schemeClr val="tx1"/>
                </a:solidFill>
                <a:latin typeface="Calibri"/>
                <a:ea typeface="Calibri"/>
                <a:cs typeface="Calibri"/>
                <a:sym typeface="Calibri"/>
              </a:rPr>
              <a:t>Can we predict “problem” customers before they are a problem?</a:t>
            </a:r>
          </a:p>
          <a:p>
            <a:pPr marL="457200" marR="0" lvl="1" indent="-228600" algn="l" rtl="0">
              <a:lnSpc>
                <a:spcPct val="100000"/>
              </a:lnSpc>
              <a:spcBef>
                <a:spcPts val="0"/>
              </a:spcBef>
              <a:spcAft>
                <a:spcPts val="600"/>
              </a:spcAft>
              <a:buClr>
                <a:srgbClr val="3F3F3F"/>
              </a:buClr>
              <a:buSzPct val="100000"/>
              <a:buFont typeface="Arial"/>
              <a:buChar char="▪"/>
            </a:pPr>
            <a:endParaRPr lang="en-US" sz="2800" b="0" i="0" u="none" strike="noStrike" cap="none" baseline="0" dirty="0" smtClean="0">
              <a:solidFill>
                <a:schemeClr val="tx1"/>
              </a:solidFill>
              <a:latin typeface="Calibri"/>
              <a:ea typeface="Calibri"/>
              <a:cs typeface="Calibri"/>
              <a:sym typeface="Calibri"/>
              <a:rtl val="0"/>
            </a:endParaRPr>
          </a:p>
          <a:p>
            <a:pPr marL="457200" marR="0" lvl="1" indent="-50800" algn="l" rtl="0">
              <a:lnSpc>
                <a:spcPct val="100000"/>
              </a:lnSpc>
              <a:spcBef>
                <a:spcPts val="0"/>
              </a:spcBef>
              <a:spcAft>
                <a:spcPts val="0"/>
              </a:spcAft>
              <a:buClr>
                <a:srgbClr val="3F3F3F"/>
              </a:buClr>
              <a:buFont typeface="Arial"/>
              <a:buNone/>
            </a:pPr>
            <a:endParaRPr sz="2800" b="0" i="0" u="none" strike="noStrike" cap="none" baseline="0" dirty="0">
              <a:solidFill>
                <a:srgbClr val="3F3F3F"/>
              </a:solidFill>
              <a:latin typeface="Calibri"/>
              <a:ea typeface="Calibri"/>
              <a:cs typeface="Calibri"/>
              <a:sym typeface="Calibri"/>
              <a:rtl val="0"/>
            </a:endParaRPr>
          </a:p>
        </p:txBody>
      </p:sp>
      <p:pic>
        <p:nvPicPr>
          <p:cNvPr id="2050" name="Picture 2" descr="https://digitalbusinessblog.files.wordpress.com/2014/09/customer-servic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5329" y="1550761"/>
            <a:ext cx="4762500" cy="2667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8" name="Shape 138"/>
          <p:cNvSpPr txBox="1">
            <a:spLocks noGrp="1"/>
          </p:cNvSpPr>
          <p:nvPr>
            <p:ph type="sldNum" idx="12"/>
          </p:nvPr>
        </p:nvSpPr>
        <p:spPr>
          <a:xfrm>
            <a:off x="10287000" y="6481760"/>
            <a:ext cx="838198" cy="23971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900" b="0" i="0" u="none" strike="noStrike" cap="none" baseline="0">
                <a:solidFill>
                  <a:schemeClr val="dk1"/>
                </a:solidFill>
                <a:latin typeface="Arial"/>
                <a:ea typeface="Arial"/>
                <a:cs typeface="Arial"/>
                <a:sym typeface="Arial"/>
                <a:rtl val="0"/>
              </a:rPr>
              <a:t>11</a:t>
            </a:fld>
            <a:endParaRPr lang="en-US" sz="900" b="0" i="0" u="none" strike="noStrike" cap="none" baseline="0">
              <a:solidFill>
                <a:schemeClr val="dk1"/>
              </a:solidFill>
              <a:latin typeface="Arial"/>
              <a:ea typeface="Arial"/>
              <a:cs typeface="Arial"/>
              <a:sym typeface="Arial"/>
              <a:rtl val="0"/>
            </a:endParaRPr>
          </a:p>
        </p:txBody>
      </p:sp>
      <p:sp>
        <p:nvSpPr>
          <p:cNvPr id="140" name="Shape 140"/>
          <p:cNvSpPr txBox="1">
            <a:spLocks noGrp="1"/>
          </p:cNvSpPr>
          <p:nvPr>
            <p:ph type="title"/>
          </p:nvPr>
        </p:nvSpPr>
        <p:spPr>
          <a:xfrm>
            <a:off x="304800" y="99221"/>
            <a:ext cx="10820400" cy="967579"/>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lt1"/>
              </a:buClr>
              <a:buSzPct val="25000"/>
              <a:buFont typeface="Calibri"/>
              <a:buNone/>
            </a:pPr>
            <a:r>
              <a:rPr lang="en-US" sz="3600" b="0" i="0" u="none" strike="noStrike" cap="none" baseline="0">
                <a:solidFill>
                  <a:schemeClr val="lt1"/>
                </a:solidFill>
                <a:latin typeface="Calibri"/>
                <a:ea typeface="Calibri"/>
                <a:cs typeface="Calibri"/>
                <a:sym typeface="Calibri"/>
                <a:rtl val="0"/>
              </a:rPr>
              <a:t>Data Model</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956" y="1440194"/>
            <a:ext cx="9433678" cy="5281281"/>
          </a:xfrm>
          <a:prstGeom prst="rect">
            <a:avLst/>
          </a:prstGeom>
        </p:spPr>
      </p:pic>
      <p:graphicFrame>
        <p:nvGraphicFramePr>
          <p:cNvPr id="3" name="Object 2"/>
          <p:cNvGraphicFramePr>
            <a:graphicFrameLocks noChangeAspect="1"/>
          </p:cNvGraphicFramePr>
          <p:nvPr>
            <p:extLst>
              <p:ext uri="{D42A27DB-BD31-4B8C-83A1-F6EECF244321}">
                <p14:modId xmlns:p14="http://schemas.microsoft.com/office/powerpoint/2010/main" val="807662044"/>
              </p:ext>
            </p:extLst>
          </p:nvPr>
        </p:nvGraphicFramePr>
        <p:xfrm>
          <a:off x="10465324" y="2014129"/>
          <a:ext cx="914400" cy="771525"/>
        </p:xfrm>
        <a:graphic>
          <a:graphicData uri="http://schemas.openxmlformats.org/presentationml/2006/ole">
            <mc:AlternateContent xmlns:mc="http://schemas.openxmlformats.org/markup-compatibility/2006">
              <mc:Choice xmlns:v="urn:schemas-microsoft-com:vml" Requires="v">
                <p:oleObj spid="_x0000_s1052" name="Visio" showAsIcon="1" r:id="rId6" imgW="914400" imgH="771480" progId="Visio.Drawing.15">
                  <p:embed/>
                </p:oleObj>
              </mc:Choice>
              <mc:Fallback>
                <p:oleObj name="Visio" showAsIcon="1" r:id="rId6" imgW="914400" imgH="771480" progId="Visio.Drawing.15">
                  <p:embed/>
                  <p:pic>
                    <p:nvPicPr>
                      <p:cNvPr id="0" name=""/>
                      <p:cNvPicPr/>
                      <p:nvPr/>
                    </p:nvPicPr>
                    <p:blipFill>
                      <a:blip r:embed="rId7"/>
                      <a:stretch>
                        <a:fillRect/>
                      </a:stretch>
                    </p:blipFill>
                    <p:spPr>
                      <a:xfrm>
                        <a:off x="10465324" y="2014129"/>
                        <a:ext cx="914400" cy="771525"/>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788848735"/>
              </p:ext>
            </p:extLst>
          </p:nvPr>
        </p:nvGraphicFramePr>
        <p:xfrm>
          <a:off x="10465324" y="4247944"/>
          <a:ext cx="914400" cy="771525"/>
        </p:xfrm>
        <a:graphic>
          <a:graphicData uri="http://schemas.openxmlformats.org/presentationml/2006/ole">
            <mc:AlternateContent xmlns:mc="http://schemas.openxmlformats.org/markup-compatibility/2006">
              <mc:Choice xmlns:v="urn:schemas-microsoft-com:vml" Requires="v">
                <p:oleObj spid="_x0000_s1053" name="Worksheet" showAsIcon="1" r:id="rId9" imgW="914400" imgH="771480" progId="Excel.Sheet.12">
                  <p:embed/>
                </p:oleObj>
              </mc:Choice>
              <mc:Fallback>
                <p:oleObj name="Worksheet" showAsIcon="1" r:id="rId9" imgW="914400" imgH="771480" progId="Excel.Sheet.12">
                  <p:embed/>
                  <p:pic>
                    <p:nvPicPr>
                      <p:cNvPr id="0" name=""/>
                      <p:cNvPicPr/>
                      <p:nvPr/>
                    </p:nvPicPr>
                    <p:blipFill>
                      <a:blip r:embed="rId10"/>
                      <a:stretch>
                        <a:fillRect/>
                      </a:stretch>
                    </p:blipFill>
                    <p:spPr>
                      <a:xfrm>
                        <a:off x="10465324" y="4247944"/>
                        <a:ext cx="914400" cy="771525"/>
                      </a:xfrm>
                      <a:prstGeom prst="rect">
                        <a:avLst/>
                      </a:prstGeom>
                    </p:spPr>
                  </p:pic>
                </p:oleObj>
              </mc:Fallback>
            </mc:AlternateContent>
          </a:graphicData>
        </a:graphic>
      </p:graphicFrame>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7" name="Shape 177"/>
          <p:cNvSpPr txBox="1">
            <a:spLocks noGrp="1"/>
          </p:cNvSpPr>
          <p:nvPr>
            <p:ph type="sldNum" idx="12"/>
          </p:nvPr>
        </p:nvSpPr>
        <p:spPr>
          <a:xfrm>
            <a:off x="10287000" y="6481760"/>
            <a:ext cx="838198" cy="23971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900" b="0" i="0" u="none" strike="noStrike" cap="none" baseline="0">
                <a:solidFill>
                  <a:schemeClr val="dk1"/>
                </a:solidFill>
                <a:latin typeface="Arial"/>
                <a:ea typeface="Arial"/>
                <a:cs typeface="Arial"/>
                <a:sym typeface="Arial"/>
                <a:rtl val="0"/>
              </a:rPr>
              <a:t>12</a:t>
            </a:fld>
            <a:endParaRPr lang="en-US" sz="900" b="0" i="0" u="none" strike="noStrike" cap="none" baseline="0">
              <a:solidFill>
                <a:schemeClr val="dk1"/>
              </a:solidFill>
              <a:latin typeface="Arial"/>
              <a:ea typeface="Arial"/>
              <a:cs typeface="Arial"/>
              <a:sym typeface="Arial"/>
              <a:rtl val="0"/>
            </a:endParaRPr>
          </a:p>
        </p:txBody>
      </p:sp>
      <p:sp>
        <p:nvSpPr>
          <p:cNvPr id="178" name="Shape 178"/>
          <p:cNvSpPr txBox="1">
            <a:spLocks noGrp="1"/>
          </p:cNvSpPr>
          <p:nvPr>
            <p:ph type="title"/>
          </p:nvPr>
        </p:nvSpPr>
        <p:spPr>
          <a:xfrm>
            <a:off x="304800" y="99221"/>
            <a:ext cx="10820400" cy="967579"/>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lt1"/>
              </a:buClr>
              <a:buSzPct val="25000"/>
              <a:buFont typeface="Calibri"/>
              <a:buNone/>
            </a:pPr>
            <a:r>
              <a:rPr lang="en-US" sz="3600" b="0" i="0" u="none" strike="noStrike" cap="none" baseline="0" dirty="0">
                <a:solidFill>
                  <a:schemeClr val="lt1"/>
                </a:solidFill>
                <a:latin typeface="Calibri"/>
                <a:ea typeface="Calibri"/>
                <a:cs typeface="Calibri"/>
                <a:sym typeface="Calibri"/>
                <a:rtl val="0"/>
              </a:rPr>
              <a:t>Database Demo</a:t>
            </a:r>
          </a:p>
        </p:txBody>
      </p:sp>
      <p:sp>
        <p:nvSpPr>
          <p:cNvPr id="7" name="Shape 170"/>
          <p:cNvSpPr txBox="1"/>
          <p:nvPr/>
        </p:nvSpPr>
        <p:spPr>
          <a:xfrm>
            <a:off x="402771" y="1415143"/>
            <a:ext cx="11789229" cy="4405086"/>
          </a:xfrm>
          <a:prstGeom prst="rect">
            <a:avLst/>
          </a:prstGeom>
          <a:noFill/>
          <a:ln>
            <a:noFill/>
          </a:ln>
        </p:spPr>
        <p:txBody>
          <a:bodyPr lIns="91425" tIns="45700" rIns="91425" bIns="45700" anchor="t" anchorCtr="0">
            <a:noAutofit/>
          </a:bodyPr>
          <a:lstStyle/>
          <a:p>
            <a:pPr marL="228600" marR="0" lvl="0" indent="-228600" algn="l" rtl="0">
              <a:lnSpc>
                <a:spcPct val="100000"/>
              </a:lnSpc>
              <a:spcBef>
                <a:spcPts val="0"/>
              </a:spcBef>
              <a:spcAft>
                <a:spcPts val="0"/>
              </a:spcAft>
              <a:buClr>
                <a:srgbClr val="3F3F3F"/>
              </a:buClr>
              <a:buSzPct val="100000"/>
              <a:buFont typeface="Arial"/>
              <a:buChar char="▪"/>
            </a:pPr>
            <a:r>
              <a:rPr lang="en-US" sz="2800" b="1" i="0" u="none" strike="noStrike" cap="none" baseline="0" dirty="0" smtClean="0">
                <a:solidFill>
                  <a:schemeClr val="tx1"/>
                </a:solidFill>
                <a:latin typeface="Calibri"/>
                <a:ea typeface="Calibri"/>
                <a:cs typeface="Calibri"/>
                <a:sym typeface="Calibri"/>
                <a:rtl val="0"/>
              </a:rPr>
              <a:t>Database connects multiple systems</a:t>
            </a:r>
            <a:endParaRPr lang="en-US" sz="2800" b="1" i="0" u="none" strike="noStrike" cap="none" baseline="0" dirty="0">
              <a:solidFill>
                <a:schemeClr val="tx1"/>
              </a:solidFill>
              <a:latin typeface="Calibri"/>
              <a:ea typeface="Calibri"/>
              <a:cs typeface="Calibri"/>
              <a:sym typeface="Calibri"/>
              <a:rtl val="0"/>
            </a:endParaRPr>
          </a:p>
          <a:p>
            <a:pPr marL="457200" marR="0" lvl="1" indent="-228600" algn="l" rtl="0">
              <a:lnSpc>
                <a:spcPct val="100000"/>
              </a:lnSpc>
              <a:spcBef>
                <a:spcPts val="0"/>
              </a:spcBef>
              <a:spcAft>
                <a:spcPts val="0"/>
              </a:spcAft>
              <a:buClr>
                <a:srgbClr val="3F3F3F"/>
              </a:buClr>
              <a:buSzPct val="100000"/>
              <a:buFont typeface="Arial"/>
              <a:buChar char="▪"/>
            </a:pPr>
            <a:r>
              <a:rPr lang="en-US" sz="2800" b="0" i="0" u="none" strike="noStrike" cap="none" baseline="0" dirty="0" smtClean="0">
                <a:solidFill>
                  <a:schemeClr val="tx1"/>
                </a:solidFill>
                <a:latin typeface="Calibri"/>
                <a:ea typeface="Calibri"/>
                <a:cs typeface="Calibri"/>
                <a:sym typeface="Calibri"/>
                <a:rtl val="0"/>
              </a:rPr>
              <a:t>Member information </a:t>
            </a:r>
            <a:r>
              <a:rPr lang="en-US" sz="2800" b="0" i="0" u="none" strike="noStrike" cap="none" baseline="0" dirty="0" smtClean="0">
                <a:solidFill>
                  <a:schemeClr val="tx1"/>
                </a:solidFill>
                <a:latin typeface="Calibri"/>
                <a:ea typeface="Calibri"/>
                <a:cs typeface="Calibri"/>
                <a:sym typeface="Wingdings" panose="05000000000000000000" pitchFamily="2" charset="2"/>
                <a:rtl val="0"/>
              </a:rPr>
              <a:t> Inquiries</a:t>
            </a:r>
            <a:r>
              <a:rPr lang="en-US" sz="2800" b="0" i="0" u="none" strike="noStrike" cap="none" dirty="0" smtClean="0">
                <a:solidFill>
                  <a:schemeClr val="tx1"/>
                </a:solidFill>
                <a:latin typeface="Calibri"/>
                <a:ea typeface="Calibri"/>
                <a:cs typeface="Calibri"/>
                <a:sym typeface="Wingdings" panose="05000000000000000000" pitchFamily="2" charset="2"/>
                <a:rtl val="0"/>
              </a:rPr>
              <a:t>  Complaints  Appeals  CSRs</a:t>
            </a:r>
            <a:endParaRPr lang="en-US" sz="2800" b="0" i="0" u="none" strike="noStrike" cap="none" baseline="0" dirty="0" smtClean="0">
              <a:solidFill>
                <a:schemeClr val="tx1"/>
              </a:solidFill>
              <a:latin typeface="Calibri"/>
              <a:ea typeface="Calibri"/>
              <a:cs typeface="Calibri"/>
              <a:sym typeface="Calibri"/>
              <a:rtl val="0"/>
            </a:endParaRPr>
          </a:p>
          <a:p>
            <a:pPr marL="228600" marR="0" lvl="1" algn="l" rtl="0">
              <a:lnSpc>
                <a:spcPct val="100000"/>
              </a:lnSpc>
              <a:spcBef>
                <a:spcPts val="0"/>
              </a:spcBef>
              <a:spcAft>
                <a:spcPts val="0"/>
              </a:spcAft>
              <a:buClr>
                <a:srgbClr val="3F3F3F"/>
              </a:buClr>
              <a:buSzPct val="100000"/>
            </a:pPr>
            <a:endParaRPr lang="en-US" sz="2800" b="0" i="0" u="none" strike="noStrike" cap="none" baseline="0" dirty="0">
              <a:solidFill>
                <a:schemeClr val="tx1"/>
              </a:solidFill>
              <a:latin typeface="Calibri"/>
              <a:ea typeface="Calibri"/>
              <a:cs typeface="Calibri"/>
              <a:sym typeface="Calibri"/>
              <a:rtl val="0"/>
            </a:endParaRPr>
          </a:p>
          <a:p>
            <a:pPr marL="228600" indent="-228600">
              <a:buClr>
                <a:srgbClr val="3F3F3F"/>
              </a:buClr>
              <a:buSzPct val="100000"/>
              <a:buFont typeface="Arial"/>
              <a:buChar char="▪"/>
            </a:pPr>
            <a:r>
              <a:rPr lang="en-US" sz="2800" b="1" dirty="0">
                <a:solidFill>
                  <a:schemeClr val="tx1"/>
                </a:solidFill>
                <a:latin typeface="Calibri"/>
                <a:ea typeface="Calibri"/>
                <a:cs typeface="Calibri"/>
                <a:sym typeface="Calibri"/>
              </a:rPr>
              <a:t>What business questions might leadership ask</a:t>
            </a:r>
            <a:r>
              <a:rPr lang="en-US" sz="2800" b="1" dirty="0" smtClean="0">
                <a:solidFill>
                  <a:schemeClr val="tx1"/>
                </a:solidFill>
                <a:latin typeface="Calibri"/>
                <a:ea typeface="Calibri"/>
                <a:cs typeface="Calibri"/>
                <a:sym typeface="Calibri"/>
              </a:rPr>
              <a:t>?</a:t>
            </a:r>
            <a:endParaRPr lang="en-US" sz="2800" b="1" i="0" u="none" strike="noStrike" cap="none" baseline="0" dirty="0">
              <a:solidFill>
                <a:schemeClr val="tx1"/>
              </a:solidFill>
              <a:latin typeface="Calibri"/>
              <a:ea typeface="Calibri"/>
              <a:cs typeface="Calibri"/>
              <a:sym typeface="Calibri"/>
              <a:rtl val="0"/>
            </a:endParaRPr>
          </a:p>
          <a:p>
            <a:pPr marL="457200" marR="0" lvl="1" indent="-228600" algn="l" rtl="0">
              <a:lnSpc>
                <a:spcPct val="100000"/>
              </a:lnSpc>
              <a:spcBef>
                <a:spcPts val="0"/>
              </a:spcBef>
              <a:spcAft>
                <a:spcPts val="0"/>
              </a:spcAft>
              <a:buClr>
                <a:srgbClr val="3F3F3F"/>
              </a:buClr>
              <a:buSzPct val="100000"/>
              <a:buFont typeface="Arial"/>
              <a:buChar char="▪"/>
            </a:pPr>
            <a:r>
              <a:rPr lang="en-US" sz="2800" b="0" i="0" u="none" strike="noStrike" cap="none" baseline="0" dirty="0" smtClean="0">
                <a:solidFill>
                  <a:schemeClr val="tx1"/>
                </a:solidFill>
                <a:latin typeface="Calibri"/>
                <a:ea typeface="Calibri"/>
                <a:cs typeface="Calibri"/>
                <a:sym typeface="Calibri"/>
                <a:rtl val="0"/>
              </a:rPr>
              <a:t>What is the profile of customers by age?</a:t>
            </a:r>
          </a:p>
          <a:p>
            <a:pPr marL="457200" marR="0" lvl="1" indent="-228600" algn="l" rtl="0">
              <a:lnSpc>
                <a:spcPct val="100000"/>
              </a:lnSpc>
              <a:spcBef>
                <a:spcPts val="0"/>
              </a:spcBef>
              <a:spcAft>
                <a:spcPts val="0"/>
              </a:spcAft>
              <a:buClr>
                <a:srgbClr val="3F3F3F"/>
              </a:buClr>
              <a:buSzPct val="100000"/>
              <a:buFont typeface="Arial"/>
              <a:buChar char="▪"/>
            </a:pPr>
            <a:r>
              <a:rPr lang="en-US" sz="2800" dirty="0" smtClean="0">
                <a:solidFill>
                  <a:schemeClr val="tx1"/>
                </a:solidFill>
                <a:latin typeface="Calibri"/>
                <a:ea typeface="Calibri"/>
                <a:cs typeface="Calibri"/>
                <a:sym typeface="Calibri"/>
              </a:rPr>
              <a:t>What is the volume of calls and appeals handled by each employee?</a:t>
            </a:r>
          </a:p>
          <a:p>
            <a:pPr marL="457200" marR="0" lvl="1" indent="-228600" algn="l" rtl="0">
              <a:lnSpc>
                <a:spcPct val="100000"/>
              </a:lnSpc>
              <a:spcBef>
                <a:spcPts val="0"/>
              </a:spcBef>
              <a:spcAft>
                <a:spcPts val="0"/>
              </a:spcAft>
              <a:buClr>
                <a:srgbClr val="3F3F3F"/>
              </a:buClr>
              <a:buSzPct val="100000"/>
              <a:buFont typeface="Arial"/>
              <a:buChar char="▪"/>
            </a:pPr>
            <a:r>
              <a:rPr lang="en-US" sz="2800" dirty="0" smtClean="0">
                <a:solidFill>
                  <a:schemeClr val="tx1"/>
                </a:solidFill>
                <a:latin typeface="Calibri"/>
                <a:ea typeface="Calibri"/>
                <a:cs typeface="Calibri"/>
                <a:sym typeface="Calibri"/>
              </a:rPr>
              <a:t>What is each employee’s rate of resolution, compared to the baseline?</a:t>
            </a:r>
          </a:p>
          <a:p>
            <a:pPr marL="457200" marR="0" lvl="1" indent="-228600" algn="l" rtl="0">
              <a:lnSpc>
                <a:spcPct val="100000"/>
              </a:lnSpc>
              <a:spcBef>
                <a:spcPts val="0"/>
              </a:spcBef>
              <a:spcAft>
                <a:spcPts val="0"/>
              </a:spcAft>
              <a:buClr>
                <a:srgbClr val="3F3F3F"/>
              </a:buClr>
              <a:buSzPct val="100000"/>
              <a:buFont typeface="Arial"/>
              <a:buChar char="▪"/>
            </a:pPr>
            <a:r>
              <a:rPr lang="en-US" sz="2800" dirty="0" smtClean="0">
                <a:solidFill>
                  <a:schemeClr val="tx1"/>
                </a:solidFill>
                <a:latin typeface="Calibri"/>
                <a:ea typeface="Calibri"/>
                <a:cs typeface="Calibri"/>
                <a:sym typeface="Calibri"/>
              </a:rPr>
              <a:t>What is the volume of complaints and appeals per year?</a:t>
            </a:r>
          </a:p>
          <a:p>
            <a:pPr marL="457200" marR="0" lvl="1" indent="-228600" algn="l" rtl="0">
              <a:lnSpc>
                <a:spcPct val="100000"/>
              </a:lnSpc>
              <a:spcBef>
                <a:spcPts val="0"/>
              </a:spcBef>
              <a:spcAft>
                <a:spcPts val="0"/>
              </a:spcAft>
              <a:buClr>
                <a:srgbClr val="3F3F3F"/>
              </a:buClr>
              <a:buSzPct val="100000"/>
              <a:buFont typeface="Arial"/>
              <a:buChar char="▪"/>
            </a:pPr>
            <a:r>
              <a:rPr lang="en-US" sz="2800" dirty="0" smtClean="0">
                <a:solidFill>
                  <a:schemeClr val="tx1"/>
                </a:solidFill>
                <a:latin typeface="Calibri"/>
                <a:ea typeface="Calibri"/>
                <a:cs typeface="Calibri"/>
                <a:sym typeface="Calibri"/>
              </a:rPr>
              <a:t>Which members have the highest volume of complaints and appeals?</a:t>
            </a:r>
          </a:p>
          <a:p>
            <a:pPr marL="457200" marR="0" lvl="1" indent="-228600" algn="l" rtl="0">
              <a:lnSpc>
                <a:spcPct val="100000"/>
              </a:lnSpc>
              <a:spcBef>
                <a:spcPts val="0"/>
              </a:spcBef>
              <a:spcAft>
                <a:spcPts val="0"/>
              </a:spcAft>
              <a:buClr>
                <a:srgbClr val="3F3F3F"/>
              </a:buClr>
              <a:buSzPct val="100000"/>
              <a:buFont typeface="Arial"/>
              <a:buChar char="▪"/>
            </a:pPr>
            <a:endParaRPr lang="en-US" sz="2800" b="0" i="0" u="none" strike="noStrike" cap="none" baseline="0" dirty="0">
              <a:solidFill>
                <a:schemeClr val="tx1"/>
              </a:solidFill>
              <a:latin typeface="Calibri"/>
              <a:ea typeface="Calibri"/>
              <a:cs typeface="Calibri"/>
              <a:sym typeface="Calibri"/>
              <a:rtl val="0"/>
            </a:endParaRPr>
          </a:p>
          <a:p>
            <a:pPr marL="457200" marR="0" lvl="1" indent="-50800" algn="l" rtl="0">
              <a:lnSpc>
                <a:spcPct val="100000"/>
              </a:lnSpc>
              <a:spcBef>
                <a:spcPts val="0"/>
              </a:spcBef>
              <a:spcAft>
                <a:spcPts val="0"/>
              </a:spcAft>
              <a:buClr>
                <a:srgbClr val="3F3F3F"/>
              </a:buClr>
              <a:buFont typeface="Arial"/>
              <a:buNone/>
            </a:pPr>
            <a:endParaRPr sz="2800" b="0" i="0" u="none" strike="noStrike" cap="none" baseline="0" dirty="0">
              <a:solidFill>
                <a:srgbClr val="3F3F3F"/>
              </a:solidFill>
              <a:latin typeface="Calibri"/>
              <a:ea typeface="Calibri"/>
              <a:cs typeface="Calibri"/>
              <a:sym typeface="Calibri"/>
              <a:rtl val="0"/>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fade">
                                      <p:cBhvr>
                                        <p:cTn id="12" dur="500"/>
                                        <p:tgtEl>
                                          <p:spTgt spid="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animEffect transition="in" filter="fade">
                                      <p:cBhvr>
                                        <p:cTn id="17" dur="500"/>
                                        <p:tgtEl>
                                          <p:spTgt spid="7">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fade">
                                      <p:cBhvr>
                                        <p:cTn id="22" dur="500"/>
                                        <p:tgtEl>
                                          <p:spTgt spid="7">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animEffect transition="in" filter="fade">
                                      <p:cBhvr>
                                        <p:cTn id="27" dur="500"/>
                                        <p:tgtEl>
                                          <p:spTgt spid="7">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8" end="8"/>
                                            </p:txEl>
                                          </p:spTgt>
                                        </p:tgtEl>
                                        <p:attrNameLst>
                                          <p:attrName>style.visibility</p:attrName>
                                        </p:attrNameLst>
                                      </p:cBhvr>
                                      <p:to>
                                        <p:strVal val="visible"/>
                                      </p:to>
                                    </p:set>
                                    <p:animEffect transition="in" filter="fade">
                                      <p:cBhvr>
                                        <p:cTn id="32"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341875" y="-3"/>
            <a:ext cx="10820400" cy="967499"/>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lt1"/>
              </a:buClr>
              <a:buSzPct val="25000"/>
              <a:buFont typeface="Calibri"/>
              <a:buNone/>
            </a:pPr>
            <a:r>
              <a:rPr lang="en-US" sz="3600" b="0" i="0" u="none" strike="noStrike" cap="none" baseline="0">
                <a:solidFill>
                  <a:schemeClr val="lt1"/>
                </a:solidFill>
                <a:latin typeface="Calibri"/>
                <a:ea typeface="Calibri"/>
                <a:cs typeface="Calibri"/>
                <a:sym typeface="Calibri"/>
                <a:rtl val="0"/>
              </a:rPr>
              <a:t>Next Steps</a:t>
            </a:r>
          </a:p>
        </p:txBody>
      </p:sp>
      <p:sp>
        <p:nvSpPr>
          <p:cNvPr id="5" name="Shape 170"/>
          <p:cNvSpPr txBox="1"/>
          <p:nvPr/>
        </p:nvSpPr>
        <p:spPr>
          <a:xfrm>
            <a:off x="402772" y="1415143"/>
            <a:ext cx="11410288" cy="4405086"/>
          </a:xfrm>
          <a:prstGeom prst="rect">
            <a:avLst/>
          </a:prstGeom>
          <a:noFill/>
          <a:ln>
            <a:noFill/>
          </a:ln>
        </p:spPr>
        <p:txBody>
          <a:bodyPr lIns="91425" tIns="45700" rIns="91425" bIns="45700" anchor="t" anchorCtr="0">
            <a:noAutofit/>
          </a:bodyPr>
          <a:lstStyle/>
          <a:p>
            <a:pPr marL="222250" indent="-222250">
              <a:spcBef>
                <a:spcPts val="600"/>
              </a:spcBef>
              <a:spcAft>
                <a:spcPts val="600"/>
              </a:spcAft>
              <a:buClr>
                <a:srgbClr val="3F3F3F"/>
              </a:buClr>
              <a:buSzPct val="100000"/>
              <a:buFont typeface="Arial"/>
              <a:buChar char="▪"/>
            </a:pPr>
            <a:r>
              <a:rPr lang="en-US" sz="2800" dirty="0" smtClean="0">
                <a:solidFill>
                  <a:schemeClr val="tx1"/>
                </a:solidFill>
                <a:latin typeface="Calibri"/>
                <a:ea typeface="Calibri"/>
                <a:cs typeface="Calibri"/>
                <a:sym typeface="Calibri"/>
              </a:rPr>
              <a:t>With </a:t>
            </a:r>
            <a:r>
              <a:rPr lang="en-US" sz="2800" dirty="0">
                <a:solidFill>
                  <a:schemeClr val="tx1"/>
                </a:solidFill>
                <a:latin typeface="Calibri"/>
                <a:ea typeface="Calibri"/>
                <a:cs typeface="Calibri"/>
                <a:sym typeface="Calibri"/>
              </a:rPr>
              <a:t>a consolidated database, ABC Health leadership will be able to receive </a:t>
            </a:r>
            <a:r>
              <a:rPr lang="en-US" sz="2800" b="1" dirty="0">
                <a:solidFill>
                  <a:schemeClr val="tx1"/>
                </a:solidFill>
                <a:latin typeface="Calibri"/>
                <a:ea typeface="Calibri"/>
                <a:cs typeface="Calibri"/>
                <a:sym typeface="Calibri"/>
              </a:rPr>
              <a:t>business intelligence (reports) </a:t>
            </a:r>
            <a:r>
              <a:rPr lang="en-US" sz="2800" dirty="0">
                <a:solidFill>
                  <a:schemeClr val="tx1"/>
                </a:solidFill>
                <a:latin typeface="Calibri"/>
                <a:ea typeface="Calibri"/>
                <a:cs typeface="Calibri"/>
                <a:sym typeface="Calibri"/>
              </a:rPr>
              <a:t>that will enable them to </a:t>
            </a:r>
            <a:r>
              <a:rPr lang="en-US" sz="2800" b="1" dirty="0">
                <a:solidFill>
                  <a:schemeClr val="tx1"/>
                </a:solidFill>
                <a:latin typeface="Calibri"/>
                <a:ea typeface="Calibri"/>
                <a:cs typeface="Calibri"/>
                <a:sym typeface="Calibri"/>
              </a:rPr>
              <a:t>analyze customer service </a:t>
            </a:r>
            <a:r>
              <a:rPr lang="en-US" sz="2800" dirty="0">
                <a:solidFill>
                  <a:schemeClr val="tx1"/>
                </a:solidFill>
                <a:latin typeface="Calibri"/>
                <a:ea typeface="Calibri"/>
                <a:cs typeface="Calibri"/>
                <a:sym typeface="Calibri"/>
              </a:rPr>
              <a:t>across their organization and therefore </a:t>
            </a:r>
            <a:r>
              <a:rPr lang="en-US" sz="2800" b="1" dirty="0">
                <a:solidFill>
                  <a:schemeClr val="tx1"/>
                </a:solidFill>
                <a:latin typeface="Calibri"/>
                <a:ea typeface="Calibri"/>
                <a:cs typeface="Calibri"/>
                <a:sym typeface="Calibri"/>
              </a:rPr>
              <a:t>make better decisions</a:t>
            </a:r>
            <a:r>
              <a:rPr lang="en-US" sz="2800" b="1" dirty="0" smtClean="0">
                <a:solidFill>
                  <a:schemeClr val="tx1"/>
                </a:solidFill>
                <a:latin typeface="Calibri"/>
                <a:ea typeface="Calibri"/>
                <a:cs typeface="Calibri"/>
                <a:sym typeface="Calibri"/>
              </a:rPr>
              <a:t>.</a:t>
            </a:r>
            <a:endParaRPr lang="en-US" sz="2800" dirty="0">
              <a:solidFill>
                <a:schemeClr val="tx1"/>
              </a:solidFill>
              <a:latin typeface="Calibri"/>
              <a:ea typeface="Calibri"/>
              <a:cs typeface="Calibri"/>
              <a:sym typeface="Calibri"/>
            </a:endParaRPr>
          </a:p>
          <a:p>
            <a:pPr marL="222250" indent="-222250">
              <a:spcBef>
                <a:spcPts val="600"/>
              </a:spcBef>
              <a:spcAft>
                <a:spcPts val="600"/>
              </a:spcAft>
              <a:buClr>
                <a:srgbClr val="3F3F3F"/>
              </a:buClr>
              <a:buSzPct val="100000"/>
              <a:buFont typeface="Arial"/>
              <a:buChar char="▪"/>
            </a:pPr>
            <a:r>
              <a:rPr lang="en-US" sz="2800" dirty="0">
                <a:solidFill>
                  <a:schemeClr val="tx1"/>
                </a:solidFill>
                <a:latin typeface="Calibri"/>
                <a:ea typeface="Calibri"/>
                <a:cs typeface="Calibri"/>
                <a:sym typeface="Calibri"/>
              </a:rPr>
              <a:t>For example, they will be able to see </a:t>
            </a:r>
            <a:r>
              <a:rPr lang="en-US" sz="2800" b="1" dirty="0">
                <a:solidFill>
                  <a:schemeClr val="tx1"/>
                </a:solidFill>
                <a:latin typeface="Calibri"/>
                <a:ea typeface="Calibri"/>
                <a:cs typeface="Calibri"/>
                <a:sym typeface="Calibri"/>
              </a:rPr>
              <a:t>visual analytics </a:t>
            </a:r>
            <a:r>
              <a:rPr lang="en-US" sz="2800" dirty="0">
                <a:solidFill>
                  <a:schemeClr val="tx1"/>
                </a:solidFill>
                <a:latin typeface="Calibri"/>
                <a:ea typeface="Calibri"/>
                <a:cs typeface="Calibri"/>
                <a:sym typeface="Calibri"/>
              </a:rPr>
              <a:t>by means of an “Executive Dashboard” that </a:t>
            </a:r>
            <a:r>
              <a:rPr lang="en-US" sz="2800" b="1" dirty="0">
                <a:solidFill>
                  <a:schemeClr val="tx1"/>
                </a:solidFill>
                <a:latin typeface="Calibri"/>
                <a:ea typeface="Calibri"/>
                <a:cs typeface="Calibri"/>
                <a:sym typeface="Calibri"/>
              </a:rPr>
              <a:t>uncovers trends and patterns </a:t>
            </a:r>
            <a:r>
              <a:rPr lang="en-US" sz="2800" dirty="0">
                <a:solidFill>
                  <a:schemeClr val="tx1"/>
                </a:solidFill>
                <a:latin typeface="Calibri"/>
                <a:ea typeface="Calibri"/>
                <a:cs typeface="Calibri"/>
                <a:sym typeface="Calibri"/>
              </a:rPr>
              <a:t>that were previously undetectable.  These insights can </a:t>
            </a:r>
            <a:r>
              <a:rPr lang="en-US" sz="2800" b="1" dirty="0">
                <a:solidFill>
                  <a:schemeClr val="tx1"/>
                </a:solidFill>
                <a:latin typeface="Calibri"/>
                <a:ea typeface="Calibri"/>
                <a:cs typeface="Calibri"/>
                <a:sym typeface="Calibri"/>
              </a:rPr>
              <a:t>prompt management ACTION </a:t>
            </a:r>
            <a:r>
              <a:rPr lang="en-US" sz="2800" dirty="0">
                <a:solidFill>
                  <a:schemeClr val="tx1"/>
                </a:solidFill>
                <a:latin typeface="Calibri"/>
                <a:ea typeface="Calibri"/>
                <a:cs typeface="Calibri"/>
                <a:sym typeface="Calibri"/>
              </a:rPr>
              <a:t>to make improvements to customer service and, ultimately, increase profits</a:t>
            </a:r>
            <a:r>
              <a:rPr lang="en-US" sz="2800" dirty="0" smtClean="0">
                <a:solidFill>
                  <a:schemeClr val="tx1"/>
                </a:solidFill>
                <a:latin typeface="Calibri"/>
                <a:ea typeface="Calibri"/>
                <a:cs typeface="Calibri"/>
                <a:sym typeface="Calibri"/>
              </a:rPr>
              <a:t>.</a:t>
            </a:r>
            <a:endParaRPr lang="en-US" sz="2800" dirty="0">
              <a:solidFill>
                <a:schemeClr val="tx1"/>
              </a:solidFill>
              <a:latin typeface="Calibri"/>
              <a:ea typeface="Calibri"/>
              <a:cs typeface="Calibri"/>
              <a:sym typeface="Calibri"/>
            </a:endParaRPr>
          </a:p>
        </p:txBody>
      </p:sp>
    </p:spTree>
    <p:extLst>
      <p:ext uri="{BB962C8B-B14F-4D97-AF65-F5344CB8AC3E}">
        <p14:creationId xmlns:p14="http://schemas.microsoft.com/office/powerpoint/2010/main" val="1867630330"/>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1524000" y="1371600"/>
            <a:ext cx="9144000" cy="5029199"/>
          </a:xfrm>
          <a:prstGeom prst="rect">
            <a:avLst/>
          </a:prstGeom>
        </p:spPr>
        <p:txBody>
          <a:bodyPr lIns="91425" tIns="91425" rIns="91425" bIns="91425" anchor="t" anchorCtr="0">
            <a:noAutofit/>
          </a:bodyPr>
          <a:lstStyle/>
          <a:p>
            <a:pPr>
              <a:spcBef>
                <a:spcPts val="0"/>
              </a:spcBef>
              <a:buNone/>
            </a:pPr>
            <a:endParaRPr/>
          </a:p>
        </p:txBody>
      </p:sp>
      <p:pic>
        <p:nvPicPr>
          <p:cNvPr id="224" name="Shape 224"/>
          <p:cNvPicPr preferRelativeResize="0"/>
          <p:nvPr/>
        </p:nvPicPr>
        <p:blipFill>
          <a:blip r:embed="rId3">
            <a:alphaModFix/>
          </a:blip>
          <a:stretch>
            <a:fillRect/>
          </a:stretch>
        </p:blipFill>
        <p:spPr>
          <a:xfrm>
            <a:off x="1101050" y="1278925"/>
            <a:ext cx="9786026" cy="5507625"/>
          </a:xfrm>
          <a:prstGeom prst="rect">
            <a:avLst/>
          </a:prstGeom>
          <a:noFill/>
          <a:ln>
            <a:noFill/>
          </a:ln>
        </p:spPr>
      </p:pic>
      <p:sp>
        <p:nvSpPr>
          <p:cNvPr id="225" name="Shape 225"/>
          <p:cNvSpPr txBox="1">
            <a:spLocks noGrp="1"/>
          </p:cNvSpPr>
          <p:nvPr>
            <p:ph type="title"/>
          </p:nvPr>
        </p:nvSpPr>
        <p:spPr>
          <a:xfrm>
            <a:off x="341875" y="-3"/>
            <a:ext cx="10820400" cy="967499"/>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lt1"/>
              </a:buClr>
              <a:buSzPct val="25000"/>
              <a:buFont typeface="Calibri"/>
              <a:buNone/>
            </a:pPr>
            <a:r>
              <a:rPr lang="en-US" sz="3600">
                <a:solidFill>
                  <a:schemeClr val="lt1"/>
                </a:solidFill>
                <a:latin typeface="Calibri"/>
                <a:ea typeface="Calibri"/>
                <a:cs typeface="Calibri"/>
                <a:sym typeface="Calibri"/>
              </a:rPr>
              <a:t>Example Dashboard</a:t>
            </a:r>
          </a:p>
        </p:txBody>
      </p:sp>
    </p:spTree>
    <p:extLst>
      <p:ext uri="{BB962C8B-B14F-4D97-AF65-F5344CB8AC3E}">
        <p14:creationId xmlns:p14="http://schemas.microsoft.com/office/powerpoint/2010/main" val="1054313414"/>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2" name="Shape 232"/>
          <p:cNvSpPr txBox="1">
            <a:spLocks noGrp="1"/>
          </p:cNvSpPr>
          <p:nvPr>
            <p:ph type="title"/>
          </p:nvPr>
        </p:nvSpPr>
        <p:spPr>
          <a:xfrm>
            <a:off x="249225" y="92696"/>
            <a:ext cx="10820400" cy="967499"/>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lt1"/>
              </a:buClr>
              <a:buSzPct val="25000"/>
              <a:buFont typeface="Calibri"/>
              <a:buNone/>
            </a:pPr>
            <a:r>
              <a:rPr lang="en-US" sz="3600">
                <a:solidFill>
                  <a:schemeClr val="lt1"/>
                </a:solidFill>
                <a:latin typeface="Calibri"/>
                <a:ea typeface="Calibri"/>
                <a:cs typeface="Calibri"/>
                <a:sym typeface="Calibri"/>
              </a:rPr>
              <a:t>Conclusion</a:t>
            </a:r>
          </a:p>
        </p:txBody>
      </p:sp>
      <p:sp>
        <p:nvSpPr>
          <p:cNvPr id="4" name="Shape 170"/>
          <p:cNvSpPr txBox="1"/>
          <p:nvPr/>
        </p:nvSpPr>
        <p:spPr>
          <a:xfrm>
            <a:off x="402771" y="1415143"/>
            <a:ext cx="11484429" cy="4405086"/>
          </a:xfrm>
          <a:prstGeom prst="rect">
            <a:avLst/>
          </a:prstGeom>
          <a:noFill/>
          <a:ln>
            <a:noFill/>
          </a:ln>
        </p:spPr>
        <p:txBody>
          <a:bodyPr lIns="91425" tIns="45700" rIns="91425" bIns="45700" anchor="t" anchorCtr="0">
            <a:noAutofit/>
          </a:bodyPr>
          <a:lstStyle/>
          <a:p>
            <a:pPr marL="457200" lvl="1" indent="-228600">
              <a:spcBef>
                <a:spcPts val="600"/>
              </a:spcBef>
              <a:spcAft>
                <a:spcPts val="600"/>
              </a:spcAft>
              <a:buClr>
                <a:srgbClr val="3F3F3F"/>
              </a:buClr>
              <a:buSzPct val="100000"/>
              <a:buFont typeface="Arial"/>
              <a:buChar char="▪"/>
            </a:pPr>
            <a:r>
              <a:rPr lang="en-US" sz="2800" dirty="0" smtClean="0">
                <a:solidFill>
                  <a:schemeClr val="tx1"/>
                </a:solidFill>
                <a:latin typeface="Calibri"/>
                <a:ea typeface="Calibri"/>
                <a:cs typeface="Calibri"/>
                <a:sym typeface="Calibri"/>
              </a:rPr>
              <a:t>ABC </a:t>
            </a:r>
            <a:r>
              <a:rPr lang="en-US" sz="2800" dirty="0">
                <a:solidFill>
                  <a:schemeClr val="tx1"/>
                </a:solidFill>
                <a:latin typeface="Calibri"/>
                <a:ea typeface="Calibri"/>
                <a:cs typeface="Calibri"/>
                <a:sym typeface="Calibri"/>
              </a:rPr>
              <a:t>Health has grown as a result of multiple mergers and acquisitions...this has led to the </a:t>
            </a:r>
            <a:r>
              <a:rPr lang="en-US" sz="2800" b="1" dirty="0">
                <a:solidFill>
                  <a:schemeClr val="tx1"/>
                </a:solidFill>
                <a:latin typeface="Calibri"/>
                <a:ea typeface="Calibri"/>
                <a:cs typeface="Calibri"/>
                <a:sym typeface="Calibri"/>
              </a:rPr>
              <a:t>proliferation of different platforms/systems </a:t>
            </a:r>
            <a:r>
              <a:rPr lang="en-US" sz="2800" dirty="0">
                <a:solidFill>
                  <a:schemeClr val="tx1"/>
                </a:solidFill>
                <a:latin typeface="Calibri"/>
                <a:ea typeface="Calibri"/>
                <a:cs typeface="Calibri"/>
                <a:sym typeface="Calibri"/>
              </a:rPr>
              <a:t>to handle the customer service process.  </a:t>
            </a:r>
          </a:p>
          <a:p>
            <a:pPr marL="457200" lvl="1" indent="-228600">
              <a:spcBef>
                <a:spcPts val="600"/>
              </a:spcBef>
              <a:spcAft>
                <a:spcPts val="600"/>
              </a:spcAft>
              <a:buClr>
                <a:srgbClr val="3F3F3F"/>
              </a:buClr>
              <a:buSzPct val="100000"/>
              <a:buFont typeface="Arial"/>
              <a:buChar char="▪"/>
            </a:pPr>
            <a:r>
              <a:rPr lang="en-US" sz="2800" dirty="0">
                <a:solidFill>
                  <a:schemeClr val="tx1"/>
                </a:solidFill>
                <a:latin typeface="Calibri"/>
                <a:ea typeface="Calibri"/>
                <a:cs typeface="Calibri"/>
                <a:sym typeface="Calibri"/>
              </a:rPr>
              <a:t>To provide more effective customer service to their members, they should </a:t>
            </a:r>
            <a:r>
              <a:rPr lang="en-US" sz="2800" b="1" dirty="0">
                <a:solidFill>
                  <a:schemeClr val="tx1"/>
                </a:solidFill>
                <a:latin typeface="Calibri"/>
                <a:ea typeface="Calibri"/>
                <a:cs typeface="Calibri"/>
                <a:sym typeface="Calibri"/>
              </a:rPr>
              <a:t>re-engineer the customer service process </a:t>
            </a:r>
            <a:r>
              <a:rPr lang="en-US" sz="2800" dirty="0">
                <a:solidFill>
                  <a:schemeClr val="tx1"/>
                </a:solidFill>
                <a:latin typeface="Calibri"/>
                <a:ea typeface="Calibri"/>
                <a:cs typeface="Calibri"/>
                <a:sym typeface="Calibri"/>
              </a:rPr>
              <a:t>(inquiries, complaints, and appeals).</a:t>
            </a:r>
          </a:p>
          <a:p>
            <a:pPr marL="457200" lvl="1" indent="-228600">
              <a:spcBef>
                <a:spcPts val="600"/>
              </a:spcBef>
              <a:spcAft>
                <a:spcPts val="600"/>
              </a:spcAft>
              <a:buClr>
                <a:srgbClr val="3F3F3F"/>
              </a:buClr>
              <a:buSzPct val="100000"/>
              <a:buFont typeface="Arial"/>
              <a:buChar char="▪"/>
            </a:pPr>
            <a:r>
              <a:rPr lang="en-US" sz="2800" dirty="0">
                <a:solidFill>
                  <a:schemeClr val="tx1"/>
                </a:solidFill>
                <a:latin typeface="Calibri"/>
                <a:ea typeface="Calibri"/>
                <a:cs typeface="Calibri"/>
                <a:sym typeface="Calibri"/>
              </a:rPr>
              <a:t>With one </a:t>
            </a:r>
            <a:r>
              <a:rPr lang="en-US" sz="2800" b="1" dirty="0">
                <a:solidFill>
                  <a:schemeClr val="tx1"/>
                </a:solidFill>
                <a:latin typeface="Calibri"/>
                <a:ea typeface="Calibri"/>
                <a:cs typeface="Calibri"/>
                <a:sym typeface="Calibri"/>
              </a:rPr>
              <a:t>standardized process and a consolidated database system</a:t>
            </a:r>
            <a:r>
              <a:rPr lang="en-US" sz="2800" dirty="0">
                <a:solidFill>
                  <a:schemeClr val="tx1"/>
                </a:solidFill>
                <a:latin typeface="Calibri"/>
                <a:ea typeface="Calibri"/>
                <a:cs typeface="Calibri"/>
                <a:sym typeface="Calibri"/>
              </a:rPr>
              <a:t>, ABC Health can provide </a:t>
            </a:r>
            <a:r>
              <a:rPr lang="en-US" sz="2800" b="1" dirty="0">
                <a:solidFill>
                  <a:schemeClr val="tx1"/>
                </a:solidFill>
                <a:latin typeface="Calibri"/>
                <a:ea typeface="Calibri"/>
                <a:cs typeface="Calibri"/>
                <a:sym typeface="Calibri"/>
              </a:rPr>
              <a:t>better customer service </a:t>
            </a:r>
            <a:r>
              <a:rPr lang="en-US" sz="2800" dirty="0">
                <a:solidFill>
                  <a:schemeClr val="tx1"/>
                </a:solidFill>
                <a:latin typeface="Calibri"/>
                <a:ea typeface="Calibri"/>
                <a:cs typeface="Calibri"/>
                <a:sym typeface="Calibri"/>
              </a:rPr>
              <a:t>and provide corporate leadership with the </a:t>
            </a:r>
            <a:r>
              <a:rPr lang="en-US" sz="2800" b="1" dirty="0">
                <a:solidFill>
                  <a:schemeClr val="tx1"/>
                </a:solidFill>
                <a:latin typeface="Calibri"/>
                <a:ea typeface="Calibri"/>
                <a:cs typeface="Calibri"/>
                <a:sym typeface="Calibri"/>
              </a:rPr>
              <a:t>tools to make better strategic decisions</a:t>
            </a:r>
            <a:r>
              <a:rPr lang="en-US" sz="2800" dirty="0">
                <a:solidFill>
                  <a:schemeClr val="tx1"/>
                </a:solidFill>
                <a:latin typeface="Calibri"/>
                <a:ea typeface="Calibri"/>
                <a:cs typeface="Calibri"/>
                <a:sym typeface="Calibri"/>
              </a:rPr>
              <a:t>.</a:t>
            </a:r>
          </a:p>
          <a:p>
            <a:pPr marL="457200" marR="0" lvl="1" indent="-228600" algn="l" rtl="0">
              <a:lnSpc>
                <a:spcPct val="100000"/>
              </a:lnSpc>
              <a:spcBef>
                <a:spcPts val="0"/>
              </a:spcBef>
              <a:spcAft>
                <a:spcPts val="0"/>
              </a:spcAft>
              <a:buClr>
                <a:srgbClr val="3F3F3F"/>
              </a:buClr>
              <a:buSzPct val="100000"/>
              <a:buFont typeface="Arial"/>
              <a:buChar char="▪"/>
            </a:pPr>
            <a:endParaRPr lang="en-US" sz="2800" dirty="0" smtClean="0">
              <a:solidFill>
                <a:schemeClr val="tx1"/>
              </a:solidFill>
              <a:latin typeface="Calibri"/>
              <a:ea typeface="Calibri"/>
              <a:cs typeface="Calibri"/>
              <a:sym typeface="Calibri"/>
            </a:endParaRPr>
          </a:p>
          <a:p>
            <a:pPr marL="457200" marR="0" lvl="1" indent="-228600" algn="l" rtl="0">
              <a:lnSpc>
                <a:spcPct val="100000"/>
              </a:lnSpc>
              <a:spcBef>
                <a:spcPts val="0"/>
              </a:spcBef>
              <a:spcAft>
                <a:spcPts val="0"/>
              </a:spcAft>
              <a:buClr>
                <a:srgbClr val="3F3F3F"/>
              </a:buClr>
              <a:buSzPct val="100000"/>
              <a:buFont typeface="Arial"/>
              <a:buChar char="▪"/>
            </a:pPr>
            <a:endParaRPr lang="en-US" sz="2800" b="0" i="0" u="none" strike="noStrike" cap="none" baseline="0" dirty="0">
              <a:solidFill>
                <a:schemeClr val="tx1"/>
              </a:solidFill>
              <a:latin typeface="Calibri"/>
              <a:ea typeface="Calibri"/>
              <a:cs typeface="Calibri"/>
              <a:sym typeface="Calibri"/>
              <a:rtl val="0"/>
            </a:endParaRPr>
          </a:p>
          <a:p>
            <a:pPr marL="457200" marR="0" lvl="1" indent="-50800" algn="l" rtl="0">
              <a:lnSpc>
                <a:spcPct val="100000"/>
              </a:lnSpc>
              <a:spcBef>
                <a:spcPts val="0"/>
              </a:spcBef>
              <a:spcAft>
                <a:spcPts val="0"/>
              </a:spcAft>
              <a:buClr>
                <a:srgbClr val="3F3F3F"/>
              </a:buClr>
              <a:buFont typeface="Arial"/>
              <a:buNone/>
            </a:pPr>
            <a:endParaRPr sz="2800" b="0" i="0" u="none" strike="noStrike" cap="none" baseline="0" dirty="0">
              <a:solidFill>
                <a:srgbClr val="3F3F3F"/>
              </a:solidFill>
              <a:latin typeface="Calibri"/>
              <a:ea typeface="Calibri"/>
              <a:cs typeface="Calibri"/>
              <a:sym typeface="Calibri"/>
              <a:rtl val="0"/>
            </a:endParaRPr>
          </a:p>
        </p:txBody>
      </p:sp>
    </p:spTree>
    <p:extLst>
      <p:ext uri="{BB962C8B-B14F-4D97-AF65-F5344CB8AC3E}">
        <p14:creationId xmlns:p14="http://schemas.microsoft.com/office/powerpoint/2010/main" val="719828875"/>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304800" y="99221"/>
            <a:ext cx="10820400" cy="967579"/>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lt1"/>
              </a:buClr>
              <a:buSzPct val="25000"/>
              <a:buFont typeface="Calibri"/>
              <a:buNone/>
            </a:pPr>
            <a:r>
              <a:rPr lang="en-US" sz="3600" b="0" i="0" u="none" strike="noStrike" cap="none" baseline="0" dirty="0" smtClean="0">
                <a:solidFill>
                  <a:schemeClr val="lt1"/>
                </a:solidFill>
                <a:latin typeface="Calibri"/>
                <a:ea typeface="Calibri"/>
                <a:cs typeface="Calibri"/>
                <a:sym typeface="Calibri"/>
                <a:rtl val="0"/>
              </a:rPr>
              <a:t>Agenda</a:t>
            </a:r>
            <a:endParaRPr lang="en-US" sz="3600" b="0" i="0" u="none" strike="noStrike" cap="none" baseline="0" dirty="0">
              <a:solidFill>
                <a:schemeClr val="lt1"/>
              </a:solidFill>
              <a:latin typeface="Calibri"/>
              <a:ea typeface="Calibri"/>
              <a:cs typeface="Calibri"/>
              <a:sym typeface="Calibri"/>
              <a:rtl val="0"/>
            </a:endParaRPr>
          </a:p>
        </p:txBody>
      </p:sp>
      <p:sp>
        <p:nvSpPr>
          <p:cNvPr id="4" name="TextBox 3"/>
          <p:cNvSpPr txBox="1"/>
          <p:nvPr/>
        </p:nvSpPr>
        <p:spPr>
          <a:xfrm>
            <a:off x="304800" y="1479139"/>
            <a:ext cx="6413542" cy="4647426"/>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3200" dirty="0" smtClean="0">
                <a:latin typeface="Calibri" panose="020F0502020204030204" pitchFamily="34" charset="0"/>
              </a:rPr>
              <a:t>Company Overview</a:t>
            </a:r>
          </a:p>
          <a:p>
            <a:pPr marL="285750" indent="-285750">
              <a:spcAft>
                <a:spcPts val="600"/>
              </a:spcAft>
              <a:buFont typeface="Arial" panose="020B0604020202020204" pitchFamily="34" charset="0"/>
              <a:buChar char="•"/>
            </a:pPr>
            <a:r>
              <a:rPr lang="en-US" sz="3200" dirty="0" smtClean="0">
                <a:latin typeface="Calibri" panose="020F0502020204030204" pitchFamily="34" charset="0"/>
              </a:rPr>
              <a:t>Current State Process</a:t>
            </a:r>
          </a:p>
          <a:p>
            <a:pPr marL="285750" indent="-285750">
              <a:spcAft>
                <a:spcPts val="600"/>
              </a:spcAft>
              <a:buFont typeface="Arial" panose="020B0604020202020204" pitchFamily="34" charset="0"/>
              <a:buChar char="•"/>
            </a:pPr>
            <a:r>
              <a:rPr lang="en-US" sz="3200" dirty="0" smtClean="0">
                <a:latin typeface="Calibri" panose="020F0502020204030204" pitchFamily="34" charset="0"/>
              </a:rPr>
              <a:t>Pain Points and Enablers</a:t>
            </a:r>
          </a:p>
          <a:p>
            <a:pPr marL="285750" indent="-285750">
              <a:spcAft>
                <a:spcPts val="600"/>
              </a:spcAft>
              <a:buFont typeface="Arial" panose="020B0604020202020204" pitchFamily="34" charset="0"/>
              <a:buChar char="•"/>
            </a:pPr>
            <a:r>
              <a:rPr lang="en-US" sz="3200" dirty="0" smtClean="0">
                <a:latin typeface="Calibri" panose="020F0502020204030204" pitchFamily="34" charset="0"/>
              </a:rPr>
              <a:t>Future State Process</a:t>
            </a:r>
          </a:p>
          <a:p>
            <a:pPr marL="285750" indent="-285750">
              <a:spcAft>
                <a:spcPts val="600"/>
              </a:spcAft>
              <a:buFont typeface="Arial" panose="020B0604020202020204" pitchFamily="34" charset="0"/>
              <a:buChar char="•"/>
            </a:pPr>
            <a:r>
              <a:rPr lang="en-US" sz="3200" dirty="0" smtClean="0">
                <a:latin typeface="Calibri" panose="020F0502020204030204" pitchFamily="34" charset="0"/>
              </a:rPr>
              <a:t>Data Model</a:t>
            </a:r>
          </a:p>
          <a:p>
            <a:pPr marL="285750" indent="-285750">
              <a:spcAft>
                <a:spcPts val="600"/>
              </a:spcAft>
              <a:buFont typeface="Arial" panose="020B0604020202020204" pitchFamily="34" charset="0"/>
              <a:buChar char="•"/>
            </a:pPr>
            <a:r>
              <a:rPr lang="en-US" sz="3200" dirty="0" smtClean="0">
                <a:latin typeface="Calibri" panose="020F0502020204030204" pitchFamily="34" charset="0"/>
              </a:rPr>
              <a:t>Database Demo</a:t>
            </a:r>
          </a:p>
          <a:p>
            <a:pPr marL="285750" indent="-285750">
              <a:spcAft>
                <a:spcPts val="600"/>
              </a:spcAft>
              <a:buFont typeface="Arial" panose="020B0604020202020204" pitchFamily="34" charset="0"/>
              <a:buChar char="•"/>
            </a:pPr>
            <a:r>
              <a:rPr lang="en-US" sz="3200" dirty="0" smtClean="0">
                <a:latin typeface="Calibri" panose="020F0502020204030204" pitchFamily="34" charset="0"/>
              </a:rPr>
              <a:t>Conclusion and Next Steps</a:t>
            </a:r>
          </a:p>
          <a:p>
            <a:pPr marL="285750" indent="-285750">
              <a:spcBef>
                <a:spcPts val="600"/>
              </a:spcBef>
              <a:spcAft>
                <a:spcPts val="600"/>
              </a:spcAft>
              <a:buFont typeface="Arial" panose="020B0604020202020204" pitchFamily="34" charset="0"/>
              <a:buChar char="•"/>
            </a:pPr>
            <a:endParaRPr lang="en-US" sz="3200" dirty="0">
              <a:latin typeface="Calibri" panose="020F0502020204030204" pitchFamily="34" charset="0"/>
            </a:endParaRPr>
          </a:p>
        </p:txBody>
      </p:sp>
      <p:pic>
        <p:nvPicPr>
          <p:cNvPr id="8" name="Picture 2" descr="http://orig01.deviantart.net/415d/f/2015/246/7/c/health_insurance_plans_by_nishantmehta333-d987hf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2169" y="1479139"/>
            <a:ext cx="4892632" cy="4892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640038"/>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304800" y="99221"/>
            <a:ext cx="10820400" cy="967579"/>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lt1"/>
              </a:buClr>
              <a:buSzPct val="25000"/>
              <a:buFont typeface="Calibri"/>
              <a:buNone/>
            </a:pPr>
            <a:r>
              <a:rPr lang="en-US" sz="3600" b="0" i="0" u="none" strike="noStrike" cap="none" baseline="0" dirty="0">
                <a:solidFill>
                  <a:schemeClr val="lt1"/>
                </a:solidFill>
                <a:latin typeface="Calibri"/>
                <a:ea typeface="Calibri"/>
                <a:cs typeface="Calibri"/>
                <a:sym typeface="Calibri"/>
                <a:rtl val="0"/>
              </a:rPr>
              <a:t>ABC Healthcare Overview</a:t>
            </a:r>
          </a:p>
        </p:txBody>
      </p:sp>
      <p:sp>
        <p:nvSpPr>
          <p:cNvPr id="4" name="TextBox 3"/>
          <p:cNvSpPr txBox="1"/>
          <p:nvPr/>
        </p:nvSpPr>
        <p:spPr>
          <a:xfrm>
            <a:off x="304799" y="1479139"/>
            <a:ext cx="11524344" cy="1877437"/>
          </a:xfrm>
          <a:prstGeom prst="rect">
            <a:avLst/>
          </a:prstGeom>
          <a:noFill/>
        </p:spPr>
        <p:txBody>
          <a:bodyPr wrap="square" rtlCol="0">
            <a:spAutoFit/>
          </a:bodyPr>
          <a:lstStyle/>
          <a:p>
            <a:pPr marL="457200" lvl="0" indent="-457200">
              <a:buClr>
                <a:srgbClr val="000000"/>
              </a:buClr>
              <a:buSzPct val="100000"/>
              <a:buFont typeface="Noto Sans Symbols"/>
              <a:buChar char="▪"/>
            </a:pPr>
            <a:r>
              <a:rPr lang="en-US" sz="3200" dirty="0">
                <a:latin typeface="Calibri"/>
                <a:ea typeface="Calibri"/>
                <a:cs typeface="Calibri"/>
                <a:sym typeface="Calibri"/>
              </a:rPr>
              <a:t>75 year old managed health care insurance company</a:t>
            </a:r>
          </a:p>
          <a:p>
            <a:pPr marL="457200" lvl="0" indent="-457200">
              <a:spcBef>
                <a:spcPts val="1200"/>
              </a:spcBef>
              <a:buClr>
                <a:srgbClr val="000000"/>
              </a:buClr>
              <a:buSzPct val="100000"/>
              <a:buFont typeface="Noto Sans Symbols"/>
              <a:buChar char="▪"/>
            </a:pPr>
            <a:r>
              <a:rPr lang="en-US" sz="3200" dirty="0">
                <a:latin typeface="Calibri"/>
                <a:ea typeface="Calibri"/>
                <a:cs typeface="Calibri"/>
                <a:sym typeface="Calibri"/>
              </a:rPr>
              <a:t>Provides individual health insurance plans to 5 million members</a:t>
            </a:r>
          </a:p>
          <a:p>
            <a:pPr marL="457200" lvl="0" indent="-457200">
              <a:spcBef>
                <a:spcPts val="1200"/>
              </a:spcBef>
              <a:spcAft>
                <a:spcPts val="600"/>
              </a:spcAft>
              <a:buClr>
                <a:srgbClr val="000000"/>
              </a:buClr>
              <a:buSzPct val="100000"/>
              <a:buFont typeface="Noto Sans Symbols"/>
              <a:buChar char="▪"/>
            </a:pPr>
            <a:r>
              <a:rPr lang="en-US" sz="3200" dirty="0">
                <a:latin typeface="Calibri"/>
                <a:ea typeface="Calibri"/>
                <a:cs typeface="Calibri"/>
                <a:sym typeface="Calibri"/>
              </a:rPr>
              <a:t>Member of Fortune 500 with annual revenue of $</a:t>
            </a:r>
            <a:r>
              <a:rPr lang="en-US" sz="3200" dirty="0" smtClean="0">
                <a:latin typeface="Calibri"/>
                <a:ea typeface="Calibri"/>
                <a:cs typeface="Calibri"/>
                <a:sym typeface="Calibri"/>
              </a:rPr>
              <a:t>12M</a:t>
            </a:r>
            <a:endParaRPr lang="en-US" sz="3200" dirty="0">
              <a:latin typeface="Calibri"/>
              <a:ea typeface="Calibri"/>
              <a:cs typeface="Calibri"/>
              <a:sym typeface="Calibri"/>
            </a:endParaRPr>
          </a:p>
        </p:txBody>
      </p:sp>
      <p:graphicFrame>
        <p:nvGraphicFramePr>
          <p:cNvPr id="5" name="Diagram 4"/>
          <p:cNvGraphicFramePr/>
          <p:nvPr>
            <p:extLst>
              <p:ext uri="{D42A27DB-BD31-4B8C-83A1-F6EECF244321}">
                <p14:modId xmlns:p14="http://schemas.microsoft.com/office/powerpoint/2010/main" val="3107234316"/>
              </p:ext>
            </p:extLst>
          </p:nvPr>
        </p:nvGraphicFramePr>
        <p:xfrm>
          <a:off x="428168" y="2799942"/>
          <a:ext cx="11154232" cy="29767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Left Brace 5"/>
          <p:cNvSpPr/>
          <p:nvPr/>
        </p:nvSpPr>
        <p:spPr>
          <a:xfrm rot="16200000">
            <a:off x="8088086" y="1783931"/>
            <a:ext cx="605972" cy="6585856"/>
          </a:xfrm>
          <a:prstGeom prst="lef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ounded Rectangle 6"/>
          <p:cNvSpPr/>
          <p:nvPr/>
        </p:nvSpPr>
        <p:spPr>
          <a:xfrm>
            <a:off x="4953001" y="5530385"/>
            <a:ext cx="6876142" cy="110308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alibri" panose="020F0502020204030204" pitchFamily="34" charset="0"/>
              </a:rPr>
              <a:t>Customer Request Resolution Process</a:t>
            </a:r>
            <a:endParaRPr lang="en-US" sz="3200" dirty="0">
              <a:solidFill>
                <a:schemeClr val="tx1"/>
              </a:solidFill>
              <a:latin typeface="Calibri" panose="020F0502020204030204" pitchFamily="34" charset="0"/>
            </a:endParaRPr>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6" name="Right Arrow 5"/>
          <p:cNvSpPr/>
          <p:nvPr/>
        </p:nvSpPr>
        <p:spPr>
          <a:xfrm>
            <a:off x="159657" y="858759"/>
            <a:ext cx="11887200" cy="2119087"/>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marL="622300">
              <a:lnSpc>
                <a:spcPct val="90000"/>
              </a:lnSpc>
              <a:buClr>
                <a:srgbClr val="3F3F3F"/>
              </a:buClr>
              <a:buSzPct val="100000"/>
            </a:pPr>
            <a:r>
              <a:rPr lang="en-US" sz="2800" dirty="0">
                <a:solidFill>
                  <a:schemeClr val="bg1"/>
                </a:solidFill>
                <a:latin typeface="Calibri"/>
                <a:ea typeface="Calibri"/>
                <a:cs typeface="Calibri"/>
                <a:sym typeface="Calibri"/>
              </a:rPr>
              <a:t>A collection of </a:t>
            </a:r>
            <a:r>
              <a:rPr lang="en-US" sz="2800" b="1" dirty="0">
                <a:solidFill>
                  <a:schemeClr val="bg1"/>
                </a:solidFill>
                <a:latin typeface="Calibri"/>
                <a:ea typeface="Calibri"/>
                <a:cs typeface="Calibri"/>
                <a:sym typeface="Calibri"/>
              </a:rPr>
              <a:t>interrelated tasks</a:t>
            </a:r>
            <a:r>
              <a:rPr lang="en-US" sz="2800" dirty="0">
                <a:solidFill>
                  <a:schemeClr val="bg1"/>
                </a:solidFill>
                <a:latin typeface="Calibri"/>
                <a:ea typeface="Calibri"/>
                <a:cs typeface="Calibri"/>
                <a:sym typeface="Calibri"/>
              </a:rPr>
              <a:t>, initiated in response to an </a:t>
            </a:r>
            <a:r>
              <a:rPr lang="en-US" sz="2800" b="1" dirty="0">
                <a:solidFill>
                  <a:schemeClr val="bg1"/>
                </a:solidFill>
                <a:latin typeface="Calibri"/>
                <a:ea typeface="Calibri"/>
                <a:cs typeface="Calibri"/>
                <a:sym typeface="Calibri"/>
              </a:rPr>
              <a:t>event</a:t>
            </a:r>
            <a:r>
              <a:rPr lang="en-US" sz="2800" dirty="0">
                <a:solidFill>
                  <a:schemeClr val="bg1"/>
                </a:solidFill>
                <a:latin typeface="Calibri"/>
                <a:ea typeface="Calibri"/>
                <a:cs typeface="Calibri"/>
                <a:sym typeface="Calibri"/>
              </a:rPr>
              <a:t>, achieving a </a:t>
            </a:r>
            <a:r>
              <a:rPr lang="en-US" sz="2800" b="1" dirty="0">
                <a:solidFill>
                  <a:schemeClr val="bg1"/>
                </a:solidFill>
                <a:latin typeface="Calibri"/>
                <a:ea typeface="Calibri"/>
                <a:cs typeface="Calibri"/>
                <a:sym typeface="Calibri"/>
              </a:rPr>
              <a:t>specific result </a:t>
            </a:r>
            <a:r>
              <a:rPr lang="en-US" sz="2800" dirty="0">
                <a:solidFill>
                  <a:schemeClr val="bg1"/>
                </a:solidFill>
                <a:latin typeface="Calibri"/>
                <a:ea typeface="Calibri"/>
                <a:cs typeface="Calibri"/>
                <a:sym typeface="Calibri"/>
              </a:rPr>
              <a:t>for the  </a:t>
            </a:r>
            <a:r>
              <a:rPr lang="en-US" sz="2800" b="1" dirty="0">
                <a:solidFill>
                  <a:schemeClr val="bg1"/>
                </a:solidFill>
                <a:latin typeface="Calibri"/>
                <a:ea typeface="Calibri"/>
                <a:cs typeface="Calibri"/>
                <a:sym typeface="Calibri"/>
              </a:rPr>
              <a:t>customer</a:t>
            </a:r>
            <a:r>
              <a:rPr lang="en-US" sz="2800" dirty="0">
                <a:solidFill>
                  <a:schemeClr val="bg1"/>
                </a:solidFill>
                <a:latin typeface="Calibri"/>
                <a:ea typeface="Calibri"/>
                <a:cs typeface="Calibri"/>
                <a:sym typeface="Calibri"/>
              </a:rPr>
              <a:t> and </a:t>
            </a:r>
            <a:r>
              <a:rPr lang="en-US" sz="2800" b="1" dirty="0">
                <a:solidFill>
                  <a:schemeClr val="bg1"/>
                </a:solidFill>
                <a:latin typeface="Calibri"/>
                <a:ea typeface="Calibri"/>
                <a:cs typeface="Calibri"/>
                <a:sym typeface="Calibri"/>
              </a:rPr>
              <a:t>other stakeholders</a:t>
            </a:r>
            <a:r>
              <a:rPr lang="en-US" dirty="0">
                <a:solidFill>
                  <a:schemeClr val="bg1"/>
                </a:solidFill>
                <a:latin typeface="Calibri"/>
                <a:ea typeface="Calibri"/>
                <a:cs typeface="Calibri"/>
                <a:sym typeface="Calibri"/>
              </a:rPr>
              <a:t>.</a:t>
            </a:r>
          </a:p>
        </p:txBody>
      </p:sp>
      <p:graphicFrame>
        <p:nvGraphicFramePr>
          <p:cNvPr id="5" name="Diagram 4"/>
          <p:cNvGraphicFramePr/>
          <p:nvPr>
            <p:extLst>
              <p:ext uri="{D42A27DB-BD31-4B8C-83A1-F6EECF244321}">
                <p14:modId xmlns:p14="http://schemas.microsoft.com/office/powerpoint/2010/main" val="1765631017"/>
              </p:ext>
            </p:extLst>
          </p:nvPr>
        </p:nvGraphicFramePr>
        <p:xfrm>
          <a:off x="304800" y="1066800"/>
          <a:ext cx="11596914" cy="67322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7" name="Shape 97"/>
          <p:cNvSpPr txBox="1">
            <a:spLocks noGrp="1"/>
          </p:cNvSpPr>
          <p:nvPr>
            <p:ph type="title"/>
          </p:nvPr>
        </p:nvSpPr>
        <p:spPr>
          <a:xfrm>
            <a:off x="304800" y="99221"/>
            <a:ext cx="10820400" cy="967579"/>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lt1"/>
              </a:buClr>
              <a:buSzPct val="25000"/>
              <a:buFont typeface="Calibri"/>
              <a:buNone/>
            </a:pPr>
            <a:r>
              <a:rPr lang="en-US" sz="3600" b="0" i="0" u="none" strike="noStrike" cap="none" baseline="0" dirty="0">
                <a:solidFill>
                  <a:schemeClr val="lt1"/>
                </a:solidFill>
                <a:latin typeface="Calibri"/>
                <a:ea typeface="Calibri"/>
                <a:cs typeface="Calibri"/>
                <a:sym typeface="Calibri"/>
                <a:rtl val="0"/>
              </a:rPr>
              <a:t>Customer </a:t>
            </a:r>
            <a:r>
              <a:rPr lang="en-US" sz="3600" b="0" i="0" u="none" strike="noStrike" cap="none" baseline="0" dirty="0" smtClean="0">
                <a:solidFill>
                  <a:schemeClr val="lt1"/>
                </a:solidFill>
                <a:latin typeface="Calibri"/>
                <a:ea typeface="Calibri"/>
                <a:cs typeface="Calibri"/>
                <a:sym typeface="Calibri"/>
                <a:rtl val="0"/>
              </a:rPr>
              <a:t>Request Resolution </a:t>
            </a:r>
            <a:r>
              <a:rPr lang="en-US" sz="3600" b="0" i="0" u="none" strike="noStrike" cap="none" baseline="0" dirty="0">
                <a:solidFill>
                  <a:schemeClr val="lt1"/>
                </a:solidFill>
                <a:latin typeface="Calibri"/>
                <a:ea typeface="Calibri"/>
                <a:cs typeface="Calibri"/>
                <a:sym typeface="Calibri"/>
                <a:rtl val="0"/>
              </a:rPr>
              <a:t>Process</a:t>
            </a:r>
          </a:p>
        </p:txBody>
      </p:sp>
    </p:spTree>
    <p:extLst>
      <p:ext uri="{BB962C8B-B14F-4D97-AF65-F5344CB8AC3E}">
        <p14:creationId xmlns:p14="http://schemas.microsoft.com/office/powerpoint/2010/main" val="3112616136"/>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sldNum" idx="12"/>
          </p:nvPr>
        </p:nvSpPr>
        <p:spPr>
          <a:xfrm>
            <a:off x="10287000" y="6481760"/>
            <a:ext cx="838198" cy="23971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900" b="0" i="0" u="none" strike="noStrike" cap="none" baseline="0">
                <a:solidFill>
                  <a:schemeClr val="dk1"/>
                </a:solidFill>
                <a:latin typeface="Arial"/>
                <a:ea typeface="Arial"/>
                <a:cs typeface="Arial"/>
                <a:sym typeface="Arial"/>
                <a:rtl val="0"/>
              </a:rPr>
              <a:t>5</a:t>
            </a:fld>
            <a:endParaRPr lang="en-US" sz="900" b="0" i="0" u="none" strike="noStrike" cap="none" baseline="0">
              <a:solidFill>
                <a:schemeClr val="dk1"/>
              </a:solidFill>
              <a:latin typeface="Arial"/>
              <a:ea typeface="Arial"/>
              <a:cs typeface="Arial"/>
              <a:sym typeface="Arial"/>
              <a:rtl val="0"/>
            </a:endParaRPr>
          </a:p>
        </p:txBody>
      </p:sp>
      <p:sp>
        <p:nvSpPr>
          <p:cNvPr id="117" name="Shape 117"/>
          <p:cNvSpPr txBox="1">
            <a:spLocks noGrp="1"/>
          </p:cNvSpPr>
          <p:nvPr>
            <p:ph type="title"/>
          </p:nvPr>
        </p:nvSpPr>
        <p:spPr>
          <a:xfrm>
            <a:off x="304800" y="99221"/>
            <a:ext cx="10820400" cy="967579"/>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lt1"/>
              </a:buClr>
              <a:buSzPct val="25000"/>
              <a:buFont typeface="Calibri"/>
              <a:buNone/>
            </a:pPr>
            <a:r>
              <a:rPr lang="en-US" sz="3600" b="0" i="0" u="none" strike="noStrike" cap="none" baseline="0" dirty="0" smtClean="0">
                <a:solidFill>
                  <a:schemeClr val="lt1"/>
                </a:solidFill>
                <a:latin typeface="Calibri"/>
                <a:ea typeface="Calibri"/>
                <a:cs typeface="Calibri"/>
                <a:sym typeface="Calibri"/>
                <a:rtl val="0"/>
              </a:rPr>
              <a:t>3 Types of Requests</a:t>
            </a:r>
            <a:endParaRPr lang="en-US" sz="3600" b="0" i="0" u="none" strike="noStrike" cap="none" baseline="0" dirty="0">
              <a:solidFill>
                <a:schemeClr val="lt1"/>
              </a:solidFill>
              <a:latin typeface="Calibri"/>
              <a:ea typeface="Calibri"/>
              <a:cs typeface="Calibri"/>
              <a:sym typeface="Calibri"/>
              <a:rtl val="0"/>
            </a:endParaRPr>
          </a:p>
        </p:txBody>
      </p:sp>
      <p:graphicFrame>
        <p:nvGraphicFramePr>
          <p:cNvPr id="3" name="Table 2"/>
          <p:cNvGraphicFramePr>
            <a:graphicFrameLocks noGrp="1"/>
          </p:cNvGraphicFramePr>
          <p:nvPr>
            <p:extLst>
              <p:ext uri="{D42A27DB-BD31-4B8C-83A1-F6EECF244321}">
                <p14:modId xmlns:p14="http://schemas.microsoft.com/office/powerpoint/2010/main" val="1963816863"/>
              </p:ext>
            </p:extLst>
          </p:nvPr>
        </p:nvGraphicFramePr>
        <p:xfrm>
          <a:off x="304800" y="1295685"/>
          <a:ext cx="11549743" cy="5425790"/>
        </p:xfrm>
        <a:graphic>
          <a:graphicData uri="http://schemas.openxmlformats.org/drawingml/2006/table">
            <a:tbl>
              <a:tblPr firstRow="1" bandRow="1">
                <a:tableStyleId>{F5AB1C69-6EDB-4FF4-983F-18BD219EF322}</a:tableStyleId>
              </a:tblPr>
              <a:tblGrid>
                <a:gridCol w="2069714"/>
                <a:gridCol w="2069714"/>
                <a:gridCol w="2069714"/>
                <a:gridCol w="2069714"/>
                <a:gridCol w="3270887"/>
              </a:tblGrid>
              <a:tr h="669973">
                <a:tc>
                  <a:txBody>
                    <a:bodyPr/>
                    <a:lstStyle/>
                    <a:p>
                      <a:r>
                        <a:rPr lang="en-US" sz="2400" dirty="0" smtClean="0">
                          <a:latin typeface="Calibri" panose="020F0502020204030204" pitchFamily="34" charset="0"/>
                        </a:rPr>
                        <a:t>Type</a:t>
                      </a:r>
                      <a:endParaRPr lang="en-US" sz="2400" dirty="0">
                        <a:latin typeface="Calibri" panose="020F0502020204030204" pitchFamily="34" charset="0"/>
                      </a:endParaRPr>
                    </a:p>
                  </a:txBody>
                  <a:tcPr/>
                </a:tc>
                <a:tc>
                  <a:txBody>
                    <a:bodyPr/>
                    <a:lstStyle/>
                    <a:p>
                      <a:r>
                        <a:rPr lang="en-US" sz="2400" dirty="0" smtClean="0">
                          <a:latin typeface="Calibri" panose="020F0502020204030204" pitchFamily="34" charset="0"/>
                        </a:rPr>
                        <a:t>Format received</a:t>
                      </a:r>
                      <a:endParaRPr lang="en-US" sz="2400" dirty="0">
                        <a:latin typeface="Calibri" panose="020F0502020204030204" pitchFamily="34" charset="0"/>
                      </a:endParaRPr>
                    </a:p>
                  </a:txBody>
                  <a:tcPr/>
                </a:tc>
                <a:tc>
                  <a:txBody>
                    <a:bodyPr/>
                    <a:lstStyle/>
                    <a:p>
                      <a:r>
                        <a:rPr lang="en-US" sz="2400" dirty="0" smtClean="0">
                          <a:latin typeface="Calibri" panose="020F0502020204030204" pitchFamily="34" charset="0"/>
                        </a:rPr>
                        <a:t>Handler</a:t>
                      </a:r>
                      <a:endParaRPr lang="en-US" sz="2400" dirty="0">
                        <a:latin typeface="Calibri" panose="020F0502020204030204" pitchFamily="34" charset="0"/>
                      </a:endParaRPr>
                    </a:p>
                  </a:txBody>
                  <a:tcPr/>
                </a:tc>
                <a:tc>
                  <a:txBody>
                    <a:bodyPr/>
                    <a:lstStyle/>
                    <a:p>
                      <a:r>
                        <a:rPr lang="en-US" sz="2400" dirty="0" smtClean="0">
                          <a:latin typeface="Calibri" panose="020F0502020204030204" pitchFamily="34" charset="0"/>
                        </a:rPr>
                        <a:t>System</a:t>
                      </a:r>
                      <a:endParaRPr lang="en-US" sz="2400" dirty="0">
                        <a:latin typeface="Calibri" panose="020F0502020204030204" pitchFamily="34" charset="0"/>
                      </a:endParaRPr>
                    </a:p>
                  </a:txBody>
                  <a:tcPr/>
                </a:tc>
                <a:tc>
                  <a:txBody>
                    <a:bodyPr/>
                    <a:lstStyle/>
                    <a:p>
                      <a:r>
                        <a:rPr lang="en-US" sz="2400" dirty="0" smtClean="0">
                          <a:latin typeface="Calibri" panose="020F0502020204030204" pitchFamily="34" charset="0"/>
                        </a:rPr>
                        <a:t>Other</a:t>
                      </a:r>
                      <a:endParaRPr lang="en-US" sz="2400" dirty="0">
                        <a:latin typeface="Calibri" panose="020F0502020204030204" pitchFamily="34" charset="0"/>
                      </a:endParaRPr>
                    </a:p>
                  </a:txBody>
                  <a:tcPr/>
                </a:tc>
              </a:tr>
              <a:tr h="936127">
                <a:tc>
                  <a:txBody>
                    <a:bodyPr/>
                    <a:lstStyle/>
                    <a:p>
                      <a:r>
                        <a:rPr lang="en-US" sz="2400" dirty="0" smtClean="0">
                          <a:latin typeface="Calibri" panose="020F0502020204030204" pitchFamily="34" charset="0"/>
                        </a:rPr>
                        <a:t>Inquiry</a:t>
                      </a:r>
                      <a:endParaRPr lang="en-US" sz="2400" dirty="0">
                        <a:latin typeface="Calibri" panose="020F0502020204030204" pitchFamily="34" charset="0"/>
                      </a:endParaRPr>
                    </a:p>
                  </a:txBody>
                  <a:tcPr/>
                </a:tc>
                <a:tc>
                  <a:txBody>
                    <a:bodyPr/>
                    <a:lstStyle/>
                    <a:p>
                      <a:r>
                        <a:rPr lang="en-US" sz="2400" dirty="0" smtClean="0">
                          <a:latin typeface="Calibri" panose="020F0502020204030204" pitchFamily="34" charset="0"/>
                        </a:rPr>
                        <a:t>Phone Call</a:t>
                      </a:r>
                      <a:endParaRPr lang="en-US" sz="2400" dirty="0">
                        <a:latin typeface="Calibri" panose="020F0502020204030204" pitchFamily="34" charset="0"/>
                      </a:endParaRPr>
                    </a:p>
                  </a:txBody>
                  <a:tcPr/>
                </a:tc>
                <a:tc>
                  <a:txBody>
                    <a:bodyPr/>
                    <a:lstStyle/>
                    <a:p>
                      <a:r>
                        <a:rPr lang="en-US" sz="2400" dirty="0" smtClean="0">
                          <a:latin typeface="Calibri" panose="020F0502020204030204" pitchFamily="34" charset="0"/>
                        </a:rPr>
                        <a:t>Customer Service Representative</a:t>
                      </a:r>
                      <a:endParaRPr lang="en-US" sz="2400" dirty="0">
                        <a:latin typeface="Calibri" panose="020F0502020204030204" pitchFamily="34" charset="0"/>
                      </a:endParaRPr>
                    </a:p>
                  </a:txBody>
                  <a:tcPr/>
                </a:tc>
                <a:tc>
                  <a:txBody>
                    <a:bodyPr/>
                    <a:lstStyle/>
                    <a:p>
                      <a:r>
                        <a:rPr lang="en-US" sz="2400" dirty="0" smtClean="0">
                          <a:latin typeface="Calibri" panose="020F0502020204030204" pitchFamily="34" charset="0"/>
                        </a:rPr>
                        <a:t>Inquiry System</a:t>
                      </a:r>
                      <a:endParaRPr lang="en-US" sz="2400" dirty="0">
                        <a:latin typeface="Calibri" panose="020F0502020204030204" pitchFamily="34" charset="0"/>
                      </a:endParaRPr>
                    </a:p>
                  </a:txBody>
                  <a:tcPr/>
                </a:tc>
                <a:tc>
                  <a:txBody>
                    <a:bodyPr/>
                    <a:lstStyle/>
                    <a:p>
                      <a:r>
                        <a:rPr lang="en-US" sz="2400" dirty="0" smtClean="0">
                          <a:latin typeface="Calibri" panose="020F0502020204030204" pitchFamily="34" charset="0"/>
                        </a:rPr>
                        <a:t>May turn into complaint or appeal</a:t>
                      </a:r>
                      <a:endParaRPr lang="en-US" sz="2400" dirty="0">
                        <a:latin typeface="Calibri" panose="020F0502020204030204" pitchFamily="34" charset="0"/>
                      </a:endParaRPr>
                    </a:p>
                  </a:txBody>
                  <a:tcPr/>
                </a:tc>
              </a:tr>
              <a:tr h="1707055">
                <a:tc>
                  <a:txBody>
                    <a:bodyPr/>
                    <a:lstStyle/>
                    <a:p>
                      <a:r>
                        <a:rPr lang="en-US" sz="2400" dirty="0" smtClean="0">
                          <a:latin typeface="Calibri" panose="020F0502020204030204" pitchFamily="34" charset="0"/>
                        </a:rPr>
                        <a:t>Complaint</a:t>
                      </a:r>
                      <a:endParaRPr lang="en-US" sz="2400" dirty="0">
                        <a:latin typeface="Calibri" panose="020F0502020204030204" pitchFamily="34" charset="0"/>
                      </a:endParaRPr>
                    </a:p>
                  </a:txBody>
                  <a:tcPr/>
                </a:tc>
                <a:tc>
                  <a:txBody>
                    <a:bodyPr/>
                    <a:lstStyle/>
                    <a:p>
                      <a:r>
                        <a:rPr lang="en-US" sz="2400" dirty="0" smtClean="0">
                          <a:latin typeface="Calibri" panose="020F0502020204030204" pitchFamily="34" charset="0"/>
                        </a:rPr>
                        <a:t>Phone Call</a:t>
                      </a:r>
                    </a:p>
                    <a:p>
                      <a:r>
                        <a:rPr lang="en-US" sz="2400" dirty="0" smtClean="0">
                          <a:latin typeface="Calibri" panose="020F0502020204030204" pitchFamily="34" charset="0"/>
                        </a:rPr>
                        <a:t>E-mail</a:t>
                      </a:r>
                    </a:p>
                    <a:p>
                      <a:r>
                        <a:rPr lang="en-US" sz="2400" dirty="0" smtClean="0">
                          <a:latin typeface="Calibri" panose="020F0502020204030204" pitchFamily="34" charset="0"/>
                        </a:rPr>
                        <a:t>Fax</a:t>
                      </a:r>
                    </a:p>
                    <a:p>
                      <a:r>
                        <a:rPr lang="en-US" sz="2400" dirty="0" smtClean="0">
                          <a:latin typeface="Calibri" panose="020F0502020204030204" pitchFamily="34" charset="0"/>
                        </a:rPr>
                        <a:t>Letter</a:t>
                      </a:r>
                      <a:endParaRPr lang="en-US" sz="2400" dirty="0">
                        <a:latin typeface="Calibri" panose="020F0502020204030204" pitchFamily="34" charset="0"/>
                      </a:endParaRPr>
                    </a:p>
                  </a:txBody>
                  <a:tcPr/>
                </a:tc>
                <a:tc>
                  <a:txBody>
                    <a:bodyPr/>
                    <a:lstStyle/>
                    <a:p>
                      <a:r>
                        <a:rPr lang="en-US" sz="2400" dirty="0" smtClean="0">
                          <a:latin typeface="Calibri" panose="020F0502020204030204" pitchFamily="34" charset="0"/>
                        </a:rPr>
                        <a:t>Complaint Analyst</a:t>
                      </a:r>
                      <a:endParaRPr lang="en-US" sz="2400" dirty="0">
                        <a:latin typeface="Calibri" panose="020F0502020204030204" pitchFamily="34" charset="0"/>
                      </a:endParaRPr>
                    </a:p>
                  </a:txBody>
                  <a:tcPr/>
                </a:tc>
                <a:tc>
                  <a:txBody>
                    <a:bodyPr/>
                    <a:lstStyle/>
                    <a:p>
                      <a:r>
                        <a:rPr lang="en-US" sz="2400" dirty="0" smtClean="0">
                          <a:latin typeface="Calibri" panose="020F0502020204030204" pitchFamily="34" charset="0"/>
                        </a:rPr>
                        <a:t>Complaint System</a:t>
                      </a:r>
                      <a:endParaRPr lang="en-US" sz="2400" dirty="0">
                        <a:latin typeface="Calibri" panose="020F0502020204030204" pitchFamily="34" charset="0"/>
                      </a:endParaRPr>
                    </a:p>
                  </a:txBody>
                  <a:tcPr/>
                </a:tc>
                <a:tc>
                  <a:txBody>
                    <a:bodyPr/>
                    <a:lstStyle/>
                    <a:p>
                      <a:r>
                        <a:rPr lang="en-US" sz="2400" dirty="0" smtClean="0">
                          <a:latin typeface="Calibri" panose="020F0502020204030204" pitchFamily="34" charset="0"/>
                        </a:rPr>
                        <a:t>May turn into appeal</a:t>
                      </a:r>
                      <a:endParaRPr lang="en-US" sz="2400" dirty="0">
                        <a:latin typeface="Calibri" panose="020F0502020204030204" pitchFamily="34" charset="0"/>
                      </a:endParaRPr>
                    </a:p>
                  </a:txBody>
                  <a:tcPr/>
                </a:tc>
              </a:tr>
              <a:tr h="1707055">
                <a:tc>
                  <a:txBody>
                    <a:bodyPr/>
                    <a:lstStyle/>
                    <a:p>
                      <a:r>
                        <a:rPr lang="en-US" sz="2400" dirty="0" smtClean="0">
                          <a:latin typeface="Calibri" panose="020F0502020204030204" pitchFamily="34" charset="0"/>
                        </a:rPr>
                        <a:t>Appeal</a:t>
                      </a:r>
                      <a:endParaRPr lang="en-US" sz="2400" dirty="0">
                        <a:latin typeface="Calibri" panose="020F0502020204030204" pitchFamily="34" charset="0"/>
                      </a:endParaRPr>
                    </a:p>
                  </a:txBody>
                  <a:tcPr/>
                </a:tc>
                <a:tc>
                  <a:txBody>
                    <a:bodyPr/>
                    <a:lstStyle/>
                    <a:p>
                      <a:r>
                        <a:rPr lang="en-US" sz="2400" dirty="0" smtClean="0">
                          <a:latin typeface="Calibri" panose="020F0502020204030204" pitchFamily="34" charset="0"/>
                        </a:rPr>
                        <a:t>E-mail</a:t>
                      </a:r>
                    </a:p>
                    <a:p>
                      <a:r>
                        <a:rPr lang="en-US" sz="2400" dirty="0" smtClean="0">
                          <a:latin typeface="Calibri" panose="020F0502020204030204" pitchFamily="34" charset="0"/>
                        </a:rPr>
                        <a:t>Fax</a:t>
                      </a:r>
                    </a:p>
                    <a:p>
                      <a:r>
                        <a:rPr lang="en-US" sz="2400" dirty="0" smtClean="0">
                          <a:latin typeface="Calibri" panose="020F0502020204030204" pitchFamily="34" charset="0"/>
                        </a:rPr>
                        <a:t>Letter</a:t>
                      </a:r>
                      <a:endParaRPr lang="en-US" sz="2400" dirty="0">
                        <a:latin typeface="Calibri" panose="020F0502020204030204" pitchFamily="34" charset="0"/>
                      </a:endParaRPr>
                    </a:p>
                  </a:txBody>
                  <a:tcPr/>
                </a:tc>
                <a:tc>
                  <a:txBody>
                    <a:bodyPr/>
                    <a:lstStyle/>
                    <a:p>
                      <a:r>
                        <a:rPr lang="en-US" sz="2400" dirty="0" smtClean="0">
                          <a:latin typeface="Calibri" panose="020F0502020204030204" pitchFamily="34" charset="0"/>
                        </a:rPr>
                        <a:t>Complaint Analyst</a:t>
                      </a:r>
                      <a:endParaRPr lang="en-US" sz="2400" dirty="0">
                        <a:latin typeface="Calibri" panose="020F0502020204030204" pitchFamily="34" charset="0"/>
                      </a:endParaRPr>
                    </a:p>
                  </a:txBody>
                  <a:tcPr/>
                </a:tc>
                <a:tc>
                  <a:txBody>
                    <a:bodyPr/>
                    <a:lstStyle/>
                    <a:p>
                      <a:r>
                        <a:rPr lang="en-US" sz="2400" dirty="0" smtClean="0">
                          <a:latin typeface="Calibri" panose="020F0502020204030204" pitchFamily="34" charset="0"/>
                        </a:rPr>
                        <a:t>Appeal System</a:t>
                      </a:r>
                      <a:endParaRPr lang="en-US" sz="2400" dirty="0">
                        <a:latin typeface="Calibri" panose="020F0502020204030204" pitchFamily="34" charset="0"/>
                      </a:endParaRPr>
                    </a:p>
                  </a:txBody>
                  <a:tcPr/>
                </a:tc>
                <a:tc>
                  <a:txBody>
                    <a:bodyPr/>
                    <a:lstStyle/>
                    <a:p>
                      <a:r>
                        <a:rPr lang="en-US" sz="2400" dirty="0" smtClean="0">
                          <a:latin typeface="Calibri" panose="020F0502020204030204" pitchFamily="34" charset="0"/>
                        </a:rPr>
                        <a:t>May require information from physicians to resolve</a:t>
                      </a:r>
                      <a:endParaRPr lang="en-US" sz="2400" dirty="0">
                        <a:latin typeface="Calibri" panose="020F0502020204030204" pitchFamily="34" charset="0"/>
                      </a:endParaRPr>
                    </a:p>
                  </a:txBody>
                  <a:tcPr/>
                </a:tc>
              </a:tr>
            </a:tbl>
          </a:graphicData>
        </a:graphic>
      </p:graphicFrame>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 name="Shape 104"/>
          <p:cNvSpPr txBox="1">
            <a:spLocks noGrp="1"/>
          </p:cNvSpPr>
          <p:nvPr>
            <p:ph type="title"/>
          </p:nvPr>
        </p:nvSpPr>
        <p:spPr>
          <a:xfrm>
            <a:off x="304800" y="99221"/>
            <a:ext cx="10820400" cy="967579"/>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lt1"/>
              </a:buClr>
              <a:buSzPct val="25000"/>
              <a:buFont typeface="Calibri"/>
              <a:buNone/>
            </a:pPr>
            <a:r>
              <a:rPr lang="en-US" sz="3600" b="0" i="0" u="none" strike="noStrike" cap="none" baseline="0" dirty="0">
                <a:solidFill>
                  <a:schemeClr val="lt1"/>
                </a:solidFill>
                <a:latin typeface="Calibri"/>
                <a:ea typeface="Calibri"/>
                <a:cs typeface="Calibri"/>
                <a:sym typeface="Calibri"/>
                <a:rtl val="0"/>
              </a:rPr>
              <a:t>Current </a:t>
            </a:r>
            <a:r>
              <a:rPr lang="en-US" sz="3600" b="0" i="0" u="none" strike="noStrike" cap="none" baseline="0" dirty="0" smtClean="0">
                <a:solidFill>
                  <a:schemeClr val="lt1"/>
                </a:solidFill>
                <a:latin typeface="Calibri"/>
                <a:ea typeface="Calibri"/>
                <a:cs typeface="Calibri"/>
                <a:sym typeface="Calibri"/>
                <a:rtl val="0"/>
              </a:rPr>
              <a:t>Process - Inquiries</a:t>
            </a:r>
            <a:endParaRPr lang="en-US" sz="3600" b="0" i="0" u="none" strike="noStrike" cap="none" baseline="0" dirty="0">
              <a:solidFill>
                <a:schemeClr val="lt1"/>
              </a:solidFill>
              <a:latin typeface="Calibri"/>
              <a:ea typeface="Calibri"/>
              <a:cs typeface="Calibri"/>
              <a:sym typeface="Calibri"/>
              <a:rtl val="0"/>
            </a:endParaRPr>
          </a:p>
        </p:txBody>
      </p:sp>
      <p:pic>
        <p:nvPicPr>
          <p:cNvPr id="8" name="Picture 7"/>
          <p:cNvPicPr>
            <a:picLocks noChangeAspect="1"/>
          </p:cNvPicPr>
          <p:nvPr/>
        </p:nvPicPr>
        <p:blipFill>
          <a:blip r:embed="rId3"/>
          <a:stretch>
            <a:fillRect/>
          </a:stretch>
        </p:blipFill>
        <p:spPr>
          <a:xfrm>
            <a:off x="130628" y="1269998"/>
            <a:ext cx="11824593" cy="5464629"/>
          </a:xfrm>
          <a:prstGeom prst="rect">
            <a:avLst/>
          </a:prstGeom>
        </p:spPr>
      </p:pic>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10287000" y="6481760"/>
            <a:ext cx="838198" cy="23971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900" b="0" i="0" u="none" strike="noStrike" cap="none" baseline="0">
                <a:solidFill>
                  <a:schemeClr val="dk1"/>
                </a:solidFill>
                <a:latin typeface="Arial"/>
                <a:ea typeface="Arial"/>
                <a:cs typeface="Arial"/>
                <a:sym typeface="Arial"/>
                <a:rtl val="0"/>
              </a:rPr>
              <a:t>7</a:t>
            </a:fld>
            <a:endParaRPr lang="en-US" sz="900" b="0" i="0" u="none" strike="noStrike" cap="none" baseline="0">
              <a:solidFill>
                <a:schemeClr val="dk1"/>
              </a:solidFill>
              <a:latin typeface="Arial"/>
              <a:ea typeface="Arial"/>
              <a:cs typeface="Arial"/>
              <a:sym typeface="Arial"/>
              <a:rtl val="0"/>
            </a:endParaRPr>
          </a:p>
        </p:txBody>
      </p:sp>
      <p:sp>
        <p:nvSpPr>
          <p:cNvPr id="124" name="Shape 124"/>
          <p:cNvSpPr txBox="1">
            <a:spLocks noGrp="1"/>
          </p:cNvSpPr>
          <p:nvPr>
            <p:ph type="title"/>
          </p:nvPr>
        </p:nvSpPr>
        <p:spPr>
          <a:xfrm>
            <a:off x="304800" y="99221"/>
            <a:ext cx="10820400" cy="967579"/>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lt1"/>
              </a:buClr>
              <a:buSzPct val="25000"/>
              <a:buFont typeface="Calibri"/>
              <a:buNone/>
            </a:pPr>
            <a:r>
              <a:rPr lang="en-US" sz="3600" b="0" i="0" u="none" strike="noStrike" cap="none" baseline="0" dirty="0">
                <a:solidFill>
                  <a:schemeClr val="lt1"/>
                </a:solidFill>
                <a:latin typeface="Calibri"/>
                <a:ea typeface="Calibri"/>
                <a:cs typeface="Calibri"/>
                <a:sym typeface="Calibri"/>
                <a:rtl val="0"/>
              </a:rPr>
              <a:t>Pain </a:t>
            </a:r>
            <a:r>
              <a:rPr lang="en-US" sz="3600" b="0" i="0" u="none" strike="noStrike" cap="none" baseline="0" dirty="0" smtClean="0">
                <a:solidFill>
                  <a:schemeClr val="lt1"/>
                </a:solidFill>
                <a:latin typeface="Calibri"/>
                <a:ea typeface="Calibri"/>
                <a:cs typeface="Calibri"/>
                <a:sym typeface="Calibri"/>
                <a:rtl val="0"/>
              </a:rPr>
              <a:t>Points and Enablers</a:t>
            </a:r>
            <a:endParaRPr lang="en-US" sz="3600" b="0" i="0" u="none" strike="noStrike" cap="none" baseline="0" dirty="0">
              <a:solidFill>
                <a:schemeClr val="lt1"/>
              </a:solidFill>
              <a:latin typeface="Calibri"/>
              <a:ea typeface="Calibri"/>
              <a:cs typeface="Calibri"/>
              <a:sym typeface="Calibri"/>
              <a:rtl val="0"/>
            </a:endParaRPr>
          </a:p>
        </p:txBody>
      </p:sp>
      <p:sp>
        <p:nvSpPr>
          <p:cNvPr id="5" name="Freeform 4"/>
          <p:cNvSpPr/>
          <p:nvPr/>
        </p:nvSpPr>
        <p:spPr>
          <a:xfrm>
            <a:off x="1486520" y="1344202"/>
            <a:ext cx="2838969" cy="1703381"/>
          </a:xfrm>
          <a:custGeom>
            <a:avLst/>
            <a:gdLst>
              <a:gd name="connsiteX0" fmla="*/ 0 w 2838969"/>
              <a:gd name="connsiteY0" fmla="*/ 0 h 1703381"/>
              <a:gd name="connsiteX1" fmla="*/ 2838969 w 2838969"/>
              <a:gd name="connsiteY1" fmla="*/ 0 h 1703381"/>
              <a:gd name="connsiteX2" fmla="*/ 2838969 w 2838969"/>
              <a:gd name="connsiteY2" fmla="*/ 1703381 h 1703381"/>
              <a:gd name="connsiteX3" fmla="*/ 0 w 2838969"/>
              <a:gd name="connsiteY3" fmla="*/ 1703381 h 1703381"/>
              <a:gd name="connsiteX4" fmla="*/ 0 w 2838969"/>
              <a:gd name="connsiteY4" fmla="*/ 0 h 1703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8969" h="1703381">
                <a:moveTo>
                  <a:pt x="0" y="0"/>
                </a:moveTo>
                <a:lnTo>
                  <a:pt x="2838969" y="0"/>
                </a:lnTo>
                <a:lnTo>
                  <a:pt x="2838969" y="1703381"/>
                </a:lnTo>
                <a:lnTo>
                  <a:pt x="0" y="1703381"/>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latin typeface="Calibri" panose="020F0502020204030204" pitchFamily="34" charset="0"/>
              </a:rPr>
              <a:t>Disparate Systems</a:t>
            </a:r>
            <a:endParaRPr lang="en-US" sz="3400" kern="1200" dirty="0">
              <a:latin typeface="Calibri" panose="020F0502020204030204" pitchFamily="34" charset="0"/>
            </a:endParaRPr>
          </a:p>
        </p:txBody>
      </p:sp>
      <p:sp>
        <p:nvSpPr>
          <p:cNvPr id="6" name="Freeform 5"/>
          <p:cNvSpPr/>
          <p:nvPr/>
        </p:nvSpPr>
        <p:spPr>
          <a:xfrm>
            <a:off x="4609386" y="1344202"/>
            <a:ext cx="2838969" cy="1703381"/>
          </a:xfrm>
          <a:custGeom>
            <a:avLst/>
            <a:gdLst>
              <a:gd name="connsiteX0" fmla="*/ 0 w 2838969"/>
              <a:gd name="connsiteY0" fmla="*/ 0 h 1703381"/>
              <a:gd name="connsiteX1" fmla="*/ 2838969 w 2838969"/>
              <a:gd name="connsiteY1" fmla="*/ 0 h 1703381"/>
              <a:gd name="connsiteX2" fmla="*/ 2838969 w 2838969"/>
              <a:gd name="connsiteY2" fmla="*/ 1703381 h 1703381"/>
              <a:gd name="connsiteX3" fmla="*/ 0 w 2838969"/>
              <a:gd name="connsiteY3" fmla="*/ 1703381 h 1703381"/>
              <a:gd name="connsiteX4" fmla="*/ 0 w 2838969"/>
              <a:gd name="connsiteY4" fmla="*/ 0 h 1703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8969" h="1703381">
                <a:moveTo>
                  <a:pt x="0" y="0"/>
                </a:moveTo>
                <a:lnTo>
                  <a:pt x="2838969" y="0"/>
                </a:lnTo>
                <a:lnTo>
                  <a:pt x="2838969" y="1703381"/>
                </a:lnTo>
                <a:lnTo>
                  <a:pt x="0" y="1703381"/>
                </a:lnTo>
                <a:lnTo>
                  <a:pt x="0" y="0"/>
                </a:lnTo>
                <a:close/>
              </a:path>
            </a:pathLst>
          </a:custGeom>
        </p:spPr>
        <p:style>
          <a:lnRef idx="2">
            <a:schemeClr val="lt1">
              <a:hueOff val="0"/>
              <a:satOff val="0"/>
              <a:lumOff val="0"/>
              <a:alphaOff val="0"/>
            </a:schemeClr>
          </a:lnRef>
          <a:fillRef idx="1">
            <a:schemeClr val="accent4">
              <a:hueOff val="2451188"/>
              <a:satOff val="2634"/>
              <a:lumOff val="-196"/>
              <a:alphaOff val="0"/>
            </a:schemeClr>
          </a:fillRef>
          <a:effectRef idx="0">
            <a:schemeClr val="accent4">
              <a:hueOff val="2451188"/>
              <a:satOff val="2634"/>
              <a:lumOff val="-196"/>
              <a:alphaOff val="0"/>
            </a:schemeClr>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latin typeface="Calibri" panose="020F0502020204030204" pitchFamily="34" charset="0"/>
              </a:rPr>
              <a:t>Manual follow ups</a:t>
            </a:r>
            <a:endParaRPr lang="en-US" sz="3400" kern="1200" dirty="0">
              <a:latin typeface="Calibri" panose="020F0502020204030204" pitchFamily="34" charset="0"/>
            </a:endParaRPr>
          </a:p>
        </p:txBody>
      </p:sp>
      <p:sp>
        <p:nvSpPr>
          <p:cNvPr id="7" name="Freeform 6"/>
          <p:cNvSpPr/>
          <p:nvPr/>
        </p:nvSpPr>
        <p:spPr>
          <a:xfrm>
            <a:off x="7732252" y="1344202"/>
            <a:ext cx="2838969" cy="1703381"/>
          </a:xfrm>
          <a:custGeom>
            <a:avLst/>
            <a:gdLst>
              <a:gd name="connsiteX0" fmla="*/ 0 w 2838969"/>
              <a:gd name="connsiteY0" fmla="*/ 0 h 1703381"/>
              <a:gd name="connsiteX1" fmla="*/ 2838969 w 2838969"/>
              <a:gd name="connsiteY1" fmla="*/ 0 h 1703381"/>
              <a:gd name="connsiteX2" fmla="*/ 2838969 w 2838969"/>
              <a:gd name="connsiteY2" fmla="*/ 1703381 h 1703381"/>
              <a:gd name="connsiteX3" fmla="*/ 0 w 2838969"/>
              <a:gd name="connsiteY3" fmla="*/ 1703381 h 1703381"/>
              <a:gd name="connsiteX4" fmla="*/ 0 w 2838969"/>
              <a:gd name="connsiteY4" fmla="*/ 0 h 1703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8969" h="1703381">
                <a:moveTo>
                  <a:pt x="0" y="0"/>
                </a:moveTo>
                <a:lnTo>
                  <a:pt x="2838969" y="0"/>
                </a:lnTo>
                <a:lnTo>
                  <a:pt x="2838969" y="1703381"/>
                </a:lnTo>
                <a:lnTo>
                  <a:pt x="0" y="1703381"/>
                </a:lnTo>
                <a:lnTo>
                  <a:pt x="0" y="0"/>
                </a:lnTo>
                <a:close/>
              </a:path>
            </a:pathLst>
          </a:custGeom>
        </p:spPr>
        <p:style>
          <a:lnRef idx="2">
            <a:schemeClr val="lt1">
              <a:hueOff val="0"/>
              <a:satOff val="0"/>
              <a:lumOff val="0"/>
              <a:alphaOff val="0"/>
            </a:schemeClr>
          </a:lnRef>
          <a:fillRef idx="1">
            <a:schemeClr val="accent4">
              <a:hueOff val="4902375"/>
              <a:satOff val="5268"/>
              <a:lumOff val="-392"/>
              <a:alphaOff val="0"/>
            </a:schemeClr>
          </a:fillRef>
          <a:effectRef idx="0">
            <a:schemeClr val="accent4">
              <a:hueOff val="4902375"/>
              <a:satOff val="5268"/>
              <a:lumOff val="-392"/>
              <a:alphaOff val="0"/>
            </a:schemeClr>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latin typeface="Calibri" panose="020F0502020204030204" pitchFamily="34" charset="0"/>
              </a:rPr>
              <a:t>Cannot see prior requests</a:t>
            </a:r>
            <a:endParaRPr lang="en-US" sz="3400" kern="1200" dirty="0">
              <a:latin typeface="Calibri" panose="020F0502020204030204" pitchFamily="34" charset="0"/>
            </a:endParaRPr>
          </a:p>
        </p:txBody>
      </p:sp>
      <p:sp>
        <p:nvSpPr>
          <p:cNvPr id="8" name="Freeform 7"/>
          <p:cNvSpPr/>
          <p:nvPr/>
        </p:nvSpPr>
        <p:spPr>
          <a:xfrm>
            <a:off x="3047953" y="3331480"/>
            <a:ext cx="2838969" cy="1703381"/>
          </a:xfrm>
          <a:custGeom>
            <a:avLst/>
            <a:gdLst>
              <a:gd name="connsiteX0" fmla="*/ 0 w 2838969"/>
              <a:gd name="connsiteY0" fmla="*/ 0 h 1703381"/>
              <a:gd name="connsiteX1" fmla="*/ 2838969 w 2838969"/>
              <a:gd name="connsiteY1" fmla="*/ 0 h 1703381"/>
              <a:gd name="connsiteX2" fmla="*/ 2838969 w 2838969"/>
              <a:gd name="connsiteY2" fmla="*/ 1703381 h 1703381"/>
              <a:gd name="connsiteX3" fmla="*/ 0 w 2838969"/>
              <a:gd name="connsiteY3" fmla="*/ 1703381 h 1703381"/>
              <a:gd name="connsiteX4" fmla="*/ 0 w 2838969"/>
              <a:gd name="connsiteY4" fmla="*/ 0 h 1703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8969" h="1703381">
                <a:moveTo>
                  <a:pt x="0" y="0"/>
                </a:moveTo>
                <a:lnTo>
                  <a:pt x="2838969" y="0"/>
                </a:lnTo>
                <a:lnTo>
                  <a:pt x="2838969" y="1703381"/>
                </a:lnTo>
                <a:lnTo>
                  <a:pt x="0" y="1703381"/>
                </a:lnTo>
                <a:lnTo>
                  <a:pt x="0" y="0"/>
                </a:lnTo>
                <a:close/>
              </a:path>
            </a:pathLst>
          </a:custGeom>
        </p:spPr>
        <p:style>
          <a:lnRef idx="2">
            <a:schemeClr val="lt1">
              <a:hueOff val="0"/>
              <a:satOff val="0"/>
              <a:lumOff val="0"/>
              <a:alphaOff val="0"/>
            </a:schemeClr>
          </a:lnRef>
          <a:fillRef idx="1">
            <a:schemeClr val="accent4">
              <a:hueOff val="7353563"/>
              <a:satOff val="7902"/>
              <a:lumOff val="-589"/>
              <a:alphaOff val="0"/>
            </a:schemeClr>
          </a:fillRef>
          <a:effectRef idx="0">
            <a:schemeClr val="accent4">
              <a:hueOff val="7353563"/>
              <a:satOff val="7902"/>
              <a:lumOff val="-589"/>
              <a:alphaOff val="0"/>
            </a:schemeClr>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latin typeface="Calibri" panose="020F0502020204030204" pitchFamily="34" charset="0"/>
              </a:rPr>
              <a:t>Multiple CSRs for same request</a:t>
            </a:r>
            <a:endParaRPr lang="en-US" sz="3400" kern="1200" dirty="0">
              <a:latin typeface="Calibri" panose="020F0502020204030204" pitchFamily="34" charset="0"/>
            </a:endParaRPr>
          </a:p>
        </p:txBody>
      </p:sp>
      <p:sp>
        <p:nvSpPr>
          <p:cNvPr id="9" name="Freeform 8"/>
          <p:cNvSpPr/>
          <p:nvPr/>
        </p:nvSpPr>
        <p:spPr>
          <a:xfrm>
            <a:off x="6170819" y="3331480"/>
            <a:ext cx="2838969" cy="1703381"/>
          </a:xfrm>
          <a:custGeom>
            <a:avLst/>
            <a:gdLst>
              <a:gd name="connsiteX0" fmla="*/ 0 w 2838969"/>
              <a:gd name="connsiteY0" fmla="*/ 0 h 1703381"/>
              <a:gd name="connsiteX1" fmla="*/ 2838969 w 2838969"/>
              <a:gd name="connsiteY1" fmla="*/ 0 h 1703381"/>
              <a:gd name="connsiteX2" fmla="*/ 2838969 w 2838969"/>
              <a:gd name="connsiteY2" fmla="*/ 1703381 h 1703381"/>
              <a:gd name="connsiteX3" fmla="*/ 0 w 2838969"/>
              <a:gd name="connsiteY3" fmla="*/ 1703381 h 1703381"/>
              <a:gd name="connsiteX4" fmla="*/ 0 w 2838969"/>
              <a:gd name="connsiteY4" fmla="*/ 0 h 1703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8969" h="1703381">
                <a:moveTo>
                  <a:pt x="0" y="0"/>
                </a:moveTo>
                <a:lnTo>
                  <a:pt x="2838969" y="0"/>
                </a:lnTo>
                <a:lnTo>
                  <a:pt x="2838969" y="1703381"/>
                </a:lnTo>
                <a:lnTo>
                  <a:pt x="0" y="1703381"/>
                </a:lnTo>
                <a:lnTo>
                  <a:pt x="0" y="0"/>
                </a:lnTo>
                <a:close/>
              </a:path>
            </a:pathLst>
          </a:custGeom>
        </p:spPr>
        <p:style>
          <a:lnRef idx="2">
            <a:schemeClr val="lt1">
              <a:hueOff val="0"/>
              <a:satOff val="0"/>
              <a:lumOff val="0"/>
              <a:alphaOff val="0"/>
            </a:schemeClr>
          </a:lnRef>
          <a:fillRef idx="1">
            <a:schemeClr val="accent4">
              <a:hueOff val="9804750"/>
              <a:satOff val="10536"/>
              <a:lumOff val="-785"/>
              <a:alphaOff val="0"/>
            </a:schemeClr>
          </a:fillRef>
          <a:effectRef idx="0">
            <a:schemeClr val="accent4">
              <a:hueOff val="9804750"/>
              <a:satOff val="10536"/>
              <a:lumOff val="-785"/>
              <a:alphaOff val="0"/>
            </a:schemeClr>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latin typeface="Calibri" panose="020F0502020204030204" pitchFamily="34" charset="0"/>
              </a:rPr>
              <a:t>Manual reporting process</a:t>
            </a:r>
            <a:endParaRPr lang="en-US" sz="3400" kern="1200" dirty="0">
              <a:latin typeface="Calibri" panose="020F0502020204030204" pitchFamily="34" charset="0"/>
            </a:endParaRPr>
          </a:p>
        </p:txBody>
      </p:sp>
      <p:sp>
        <p:nvSpPr>
          <p:cNvPr id="3" name="Rounded Rectangle 2"/>
          <p:cNvSpPr/>
          <p:nvPr/>
        </p:nvSpPr>
        <p:spPr>
          <a:xfrm>
            <a:off x="2422071" y="5312265"/>
            <a:ext cx="7213600" cy="1125989"/>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3600" dirty="0" smtClean="0">
                <a:latin typeface="Calibri" panose="020F0502020204030204" pitchFamily="34" charset="0"/>
              </a:rPr>
              <a:t>Enablers: Information Systems</a:t>
            </a:r>
            <a:endParaRPr lang="en-US" sz="3600" dirty="0">
              <a:latin typeface="Calibri" panose="020F0502020204030204" pitchFamily="34" charset="0"/>
            </a:endParaRPr>
          </a:p>
        </p:txBody>
      </p:sp>
    </p:spTree>
    <p:extLst>
      <p:ext uri="{BB962C8B-B14F-4D97-AF65-F5344CB8AC3E}">
        <p14:creationId xmlns:p14="http://schemas.microsoft.com/office/powerpoint/2010/main" val="147284247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2" name="Shape 162"/>
          <p:cNvSpPr txBox="1">
            <a:spLocks noGrp="1"/>
          </p:cNvSpPr>
          <p:nvPr>
            <p:ph type="sldNum" idx="12"/>
          </p:nvPr>
        </p:nvSpPr>
        <p:spPr>
          <a:xfrm>
            <a:off x="10287000" y="6481760"/>
            <a:ext cx="838198" cy="23971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900" b="0" i="0" u="none" strike="noStrike" cap="none" baseline="0">
                <a:solidFill>
                  <a:schemeClr val="dk1"/>
                </a:solidFill>
                <a:latin typeface="Arial"/>
                <a:ea typeface="Arial"/>
                <a:cs typeface="Arial"/>
                <a:sym typeface="Arial"/>
                <a:rtl val="0"/>
              </a:rPr>
              <a:t>8</a:t>
            </a:fld>
            <a:endParaRPr lang="en-US" sz="900" b="0" i="0" u="none" strike="noStrike" cap="none" baseline="0">
              <a:solidFill>
                <a:schemeClr val="dk1"/>
              </a:solidFill>
              <a:latin typeface="Arial"/>
              <a:ea typeface="Arial"/>
              <a:cs typeface="Arial"/>
              <a:sym typeface="Arial"/>
              <a:rtl val="0"/>
            </a:endParaRPr>
          </a:p>
        </p:txBody>
      </p:sp>
      <p:sp>
        <p:nvSpPr>
          <p:cNvPr id="163" name="Shape 163"/>
          <p:cNvSpPr txBox="1">
            <a:spLocks noGrp="1"/>
          </p:cNvSpPr>
          <p:nvPr>
            <p:ph type="title"/>
          </p:nvPr>
        </p:nvSpPr>
        <p:spPr>
          <a:xfrm>
            <a:off x="304800" y="99221"/>
            <a:ext cx="10820400" cy="967579"/>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lt1"/>
              </a:buClr>
              <a:buSzPct val="25000"/>
              <a:buFont typeface="Calibri"/>
              <a:buNone/>
            </a:pPr>
            <a:r>
              <a:rPr lang="en-US" sz="3600" b="0" i="0" u="none" strike="noStrike" cap="none" baseline="0" dirty="0">
                <a:solidFill>
                  <a:schemeClr val="lt1"/>
                </a:solidFill>
                <a:latin typeface="Calibri"/>
                <a:ea typeface="Calibri"/>
                <a:cs typeface="Calibri"/>
                <a:sym typeface="Calibri"/>
                <a:rtl val="0"/>
              </a:rPr>
              <a:t>Future State Process </a:t>
            </a:r>
            <a:r>
              <a:rPr lang="en-US" sz="3600" b="0" i="0" u="none" strike="noStrike" cap="none" baseline="0" dirty="0" smtClean="0">
                <a:solidFill>
                  <a:schemeClr val="lt1"/>
                </a:solidFill>
                <a:latin typeface="Calibri"/>
                <a:ea typeface="Calibri"/>
                <a:cs typeface="Calibri"/>
                <a:sym typeface="Calibri"/>
                <a:rtl val="0"/>
              </a:rPr>
              <a:t>Flow – Triage and Route Requests</a:t>
            </a:r>
            <a:endParaRPr lang="en-US" sz="3600" b="0" i="0" u="none" strike="noStrike" cap="none" baseline="0" dirty="0">
              <a:solidFill>
                <a:schemeClr val="lt1"/>
              </a:solidFill>
              <a:latin typeface="Calibri"/>
              <a:ea typeface="Calibri"/>
              <a:cs typeface="Calibri"/>
              <a:sym typeface="Calibri"/>
              <a:rtl val="0"/>
            </a:endParaRPr>
          </a:p>
        </p:txBody>
      </p:sp>
      <p:pic>
        <p:nvPicPr>
          <p:cNvPr id="2" name="Picture 1"/>
          <p:cNvPicPr>
            <a:picLocks noChangeAspect="1"/>
          </p:cNvPicPr>
          <p:nvPr/>
        </p:nvPicPr>
        <p:blipFill>
          <a:blip r:embed="rId3"/>
          <a:stretch>
            <a:fillRect/>
          </a:stretch>
        </p:blipFill>
        <p:spPr>
          <a:xfrm>
            <a:off x="685798" y="1049403"/>
            <a:ext cx="10406743" cy="5672072"/>
          </a:xfrm>
          <a:prstGeom prst="rect">
            <a:avLst/>
          </a:prstGeom>
          <a:ln>
            <a:solidFill>
              <a:schemeClr val="accent3">
                <a:lumMod val="60000"/>
                <a:lumOff val="40000"/>
              </a:schemeClr>
            </a:solidFill>
          </a:ln>
        </p:spPr>
      </p:pic>
    </p:spTree>
    <p:extLst>
      <p:ext uri="{BB962C8B-B14F-4D97-AF65-F5344CB8AC3E}">
        <p14:creationId xmlns:p14="http://schemas.microsoft.com/office/powerpoint/2010/main" val="3402239251"/>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2" name="Shape 162"/>
          <p:cNvSpPr txBox="1">
            <a:spLocks noGrp="1"/>
          </p:cNvSpPr>
          <p:nvPr>
            <p:ph type="sldNum" idx="12"/>
          </p:nvPr>
        </p:nvSpPr>
        <p:spPr>
          <a:xfrm>
            <a:off x="10287000" y="6481760"/>
            <a:ext cx="838198" cy="23971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900" b="0" i="0" u="none" strike="noStrike" cap="none" baseline="0">
                <a:solidFill>
                  <a:schemeClr val="dk1"/>
                </a:solidFill>
                <a:latin typeface="Arial"/>
                <a:ea typeface="Arial"/>
                <a:cs typeface="Arial"/>
                <a:sym typeface="Arial"/>
                <a:rtl val="0"/>
              </a:rPr>
              <a:t>9</a:t>
            </a:fld>
            <a:endParaRPr lang="en-US" sz="900" b="0" i="0" u="none" strike="noStrike" cap="none" baseline="0">
              <a:solidFill>
                <a:schemeClr val="dk1"/>
              </a:solidFill>
              <a:latin typeface="Arial"/>
              <a:ea typeface="Arial"/>
              <a:cs typeface="Arial"/>
              <a:sym typeface="Arial"/>
              <a:rtl val="0"/>
            </a:endParaRPr>
          </a:p>
        </p:txBody>
      </p:sp>
      <p:sp>
        <p:nvSpPr>
          <p:cNvPr id="163" name="Shape 163"/>
          <p:cNvSpPr txBox="1">
            <a:spLocks noGrp="1"/>
          </p:cNvSpPr>
          <p:nvPr>
            <p:ph type="title"/>
          </p:nvPr>
        </p:nvSpPr>
        <p:spPr>
          <a:xfrm>
            <a:off x="304800" y="99221"/>
            <a:ext cx="10820400" cy="967579"/>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lt1"/>
              </a:buClr>
              <a:buSzPct val="25000"/>
              <a:buFont typeface="Calibri"/>
              <a:buNone/>
            </a:pPr>
            <a:r>
              <a:rPr lang="en-US" sz="3600" b="0" i="0" u="none" strike="noStrike" cap="none" baseline="0" dirty="0">
                <a:solidFill>
                  <a:schemeClr val="lt1"/>
                </a:solidFill>
                <a:latin typeface="Calibri"/>
                <a:ea typeface="Calibri"/>
                <a:cs typeface="Calibri"/>
                <a:sym typeface="Calibri"/>
                <a:rtl val="0"/>
              </a:rPr>
              <a:t>Future State Process </a:t>
            </a:r>
            <a:r>
              <a:rPr lang="en-US" sz="3600" b="0" i="0" u="none" strike="noStrike" cap="none" baseline="0" dirty="0" smtClean="0">
                <a:solidFill>
                  <a:schemeClr val="lt1"/>
                </a:solidFill>
                <a:latin typeface="Calibri"/>
                <a:ea typeface="Calibri"/>
                <a:cs typeface="Calibri"/>
                <a:sym typeface="Calibri"/>
                <a:rtl val="0"/>
              </a:rPr>
              <a:t>Flow – Generate Diary</a:t>
            </a:r>
            <a:endParaRPr lang="en-US" sz="3600" b="0" i="0" u="none" strike="noStrike" cap="none" baseline="0" dirty="0">
              <a:solidFill>
                <a:schemeClr val="lt1"/>
              </a:solidFill>
              <a:latin typeface="Calibri"/>
              <a:ea typeface="Calibri"/>
              <a:cs typeface="Calibri"/>
              <a:sym typeface="Calibri"/>
              <a:rtl val="0"/>
            </a:endParaRPr>
          </a:p>
        </p:txBody>
      </p:sp>
      <p:pic>
        <p:nvPicPr>
          <p:cNvPr id="3" name="Picture 2"/>
          <p:cNvPicPr>
            <a:picLocks noChangeAspect="1"/>
          </p:cNvPicPr>
          <p:nvPr/>
        </p:nvPicPr>
        <p:blipFill>
          <a:blip r:embed="rId3"/>
          <a:stretch>
            <a:fillRect/>
          </a:stretch>
        </p:blipFill>
        <p:spPr>
          <a:xfrm>
            <a:off x="435428" y="1454945"/>
            <a:ext cx="11282484" cy="5241469"/>
          </a:xfrm>
          <a:prstGeom prst="rect">
            <a:avLst/>
          </a:prstGeom>
          <a:ln>
            <a:solidFill>
              <a:schemeClr val="accent3">
                <a:lumMod val="60000"/>
                <a:lumOff val="40000"/>
              </a:schemeClr>
            </a:solidFill>
          </a:ln>
        </p:spPr>
      </p:pic>
    </p:spTree>
    <p:extLst>
      <p:ext uri="{BB962C8B-B14F-4D97-AF65-F5344CB8AC3E}">
        <p14:creationId xmlns:p14="http://schemas.microsoft.com/office/powerpoint/2010/main" val="3166886049"/>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Medical Health 16x9">
  <a:themeElements>
    <a:clrScheme name="MedicalHealth">
      <a:dk1>
        <a:srgbClr val="000000"/>
      </a:dk1>
      <a:lt1>
        <a:srgbClr val="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2004</TotalTime>
  <Words>1348</Words>
  <Application>Microsoft Office PowerPoint</Application>
  <PresentationFormat>Widescreen</PresentationFormat>
  <Paragraphs>163</Paragraphs>
  <Slides>15</Slides>
  <Notes>15</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15</vt:i4>
      </vt:variant>
    </vt:vector>
  </HeadingPairs>
  <TitlesOfParts>
    <vt:vector size="22" baseType="lpstr">
      <vt:lpstr>Calibri</vt:lpstr>
      <vt:lpstr>Noto Sans Symbols</vt:lpstr>
      <vt:lpstr>Arial</vt:lpstr>
      <vt:lpstr>Wingdings</vt:lpstr>
      <vt:lpstr>Medical Health 16x9</vt:lpstr>
      <vt:lpstr>Visio</vt:lpstr>
      <vt:lpstr>Worksheet</vt:lpstr>
      <vt:lpstr>ABC Healthcare Customer Request Resolution Process    OPIM 5272: Business Process Modeling</vt:lpstr>
      <vt:lpstr>Agenda</vt:lpstr>
      <vt:lpstr>ABC Healthcare Overview</vt:lpstr>
      <vt:lpstr>Customer Request Resolution Process</vt:lpstr>
      <vt:lpstr>3 Types of Requests</vt:lpstr>
      <vt:lpstr>Current Process - Inquiries</vt:lpstr>
      <vt:lpstr>Pain Points and Enablers</vt:lpstr>
      <vt:lpstr>Future State Process Flow – Triage and Route Requests</vt:lpstr>
      <vt:lpstr>Future State Process Flow – Generate Diary</vt:lpstr>
      <vt:lpstr>Future State Process Benefits</vt:lpstr>
      <vt:lpstr>Data Model</vt:lpstr>
      <vt:lpstr>Database Demo</vt:lpstr>
      <vt:lpstr>Next Steps</vt:lpstr>
      <vt:lpstr>Example Dashboard</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ABC Healthcare Customer Request Resolution Process   Team 6: Carolyn Carey, Muhammad Iftikhar, Prasanth Regupathy Chandrasek, Marcia Schels, Trish Urso OPIM 5272: Business Process Modeling</dc:title>
  <dc:creator>Patricia Urso</dc:creator>
  <cp:lastModifiedBy>Anna Radziwillowicz</cp:lastModifiedBy>
  <cp:revision>23</cp:revision>
  <dcterms:modified xsi:type="dcterms:W3CDTF">2017-03-22T21:56:03Z</dcterms:modified>
</cp:coreProperties>
</file>